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60" r:id="rId1"/>
    <p:sldMasterId id="2147483673" r:id="rId2"/>
  </p:sldMasterIdLst>
  <p:notesMasterIdLst>
    <p:notesMasterId r:id="rId52"/>
  </p:notesMasterIdLst>
  <p:sldIdLst>
    <p:sldId id="321" r:id="rId3"/>
    <p:sldId id="261" r:id="rId4"/>
    <p:sldId id="256" r:id="rId5"/>
    <p:sldId id="296" r:id="rId6"/>
    <p:sldId id="258" r:id="rId7"/>
    <p:sldId id="282" r:id="rId8"/>
    <p:sldId id="284" r:id="rId9"/>
    <p:sldId id="285" r:id="rId10"/>
    <p:sldId id="297" r:id="rId11"/>
    <p:sldId id="269" r:id="rId12"/>
    <p:sldId id="283" r:id="rId13"/>
    <p:sldId id="263" r:id="rId14"/>
    <p:sldId id="288" r:id="rId15"/>
    <p:sldId id="295" r:id="rId16"/>
    <p:sldId id="286" r:id="rId17"/>
    <p:sldId id="264" r:id="rId18"/>
    <p:sldId id="289" r:id="rId19"/>
    <p:sldId id="292" r:id="rId20"/>
    <p:sldId id="290" r:id="rId21"/>
    <p:sldId id="268" r:id="rId22"/>
    <p:sldId id="317" r:id="rId23"/>
    <p:sldId id="270" r:id="rId24"/>
    <p:sldId id="293" r:id="rId25"/>
    <p:sldId id="298" r:id="rId26"/>
    <p:sldId id="266" r:id="rId27"/>
    <p:sldId id="274" r:id="rId28"/>
    <p:sldId id="273" r:id="rId29"/>
    <p:sldId id="307" r:id="rId30"/>
    <p:sldId id="319" r:id="rId31"/>
    <p:sldId id="318" r:id="rId32"/>
    <p:sldId id="300" r:id="rId33"/>
    <p:sldId id="301" r:id="rId34"/>
    <p:sldId id="303" r:id="rId35"/>
    <p:sldId id="304" r:id="rId36"/>
    <p:sldId id="305" r:id="rId37"/>
    <p:sldId id="302" r:id="rId38"/>
    <p:sldId id="320" r:id="rId39"/>
    <p:sldId id="275" r:id="rId40"/>
    <p:sldId id="308" r:id="rId41"/>
    <p:sldId id="279" r:id="rId42"/>
    <p:sldId id="316" r:id="rId43"/>
    <p:sldId id="311" r:id="rId44"/>
    <p:sldId id="312" r:id="rId45"/>
    <p:sldId id="310" r:id="rId46"/>
    <p:sldId id="313" r:id="rId47"/>
    <p:sldId id="314" r:id="rId48"/>
    <p:sldId id="278" r:id="rId49"/>
    <p:sldId id="315" r:id="rId50"/>
    <p:sldId id="272" r:id="rId5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EF92D33D-FC6D-4A25-8CF9-8716D90DF53F}">
          <p14:sldIdLst>
            <p14:sldId id="321"/>
            <p14:sldId id="261"/>
            <p14:sldId id="256"/>
            <p14:sldId id="296"/>
            <p14:sldId id="258"/>
            <p14:sldId id="282"/>
            <p14:sldId id="284"/>
          </p14:sldIdLst>
        </p14:section>
        <p14:section name="Untitled Section" id="{F189F436-6A9F-40C7-A90C-05139F9E0044}">
          <p14:sldIdLst>
            <p14:sldId id="285"/>
            <p14:sldId id="297"/>
            <p14:sldId id="269"/>
            <p14:sldId id="283"/>
            <p14:sldId id="263"/>
            <p14:sldId id="288"/>
            <p14:sldId id="295"/>
            <p14:sldId id="286"/>
            <p14:sldId id="264"/>
            <p14:sldId id="289"/>
            <p14:sldId id="292"/>
            <p14:sldId id="290"/>
            <p14:sldId id="268"/>
            <p14:sldId id="317"/>
            <p14:sldId id="270"/>
            <p14:sldId id="293"/>
            <p14:sldId id="298"/>
            <p14:sldId id="266"/>
            <p14:sldId id="274"/>
            <p14:sldId id="273"/>
            <p14:sldId id="307"/>
            <p14:sldId id="319"/>
            <p14:sldId id="318"/>
            <p14:sldId id="300"/>
            <p14:sldId id="301"/>
            <p14:sldId id="303"/>
            <p14:sldId id="304"/>
            <p14:sldId id="305"/>
            <p14:sldId id="302"/>
            <p14:sldId id="320"/>
            <p14:sldId id="275"/>
            <p14:sldId id="308"/>
            <p14:sldId id="279"/>
            <p14:sldId id="316"/>
            <p14:sldId id="311"/>
            <p14:sldId id="312"/>
            <p14:sldId id="310"/>
            <p14:sldId id="313"/>
            <p14:sldId id="314"/>
            <p14:sldId id="278"/>
            <p14:sldId id="315"/>
            <p14:sldId id="272"/>
          </p14:sldIdLst>
        </p14:section>
      </p14:sectionLst>
    </p:ext>
    <p:ext uri="{EFAFB233-063F-42B5-8137-9DF3F51BA10A}">
      <p15:sldGuideLst xmlns:p15="http://schemas.microsoft.com/office/powerpoint/2012/main" xmlns=""/>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endy Hilberman" initials="WH" lastIdx="1"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4660"/>
  </p:normalViewPr>
  <p:slideViewPr>
    <p:cSldViewPr snapToGrid="0">
      <p:cViewPr>
        <p:scale>
          <a:sx n="76" d="100"/>
          <a:sy n="76" d="100"/>
        </p:scale>
        <p:origin x="-492" y="1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commentAuthors" Target="commentAuthor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D3AFCD4-2C0F-423B-BFF1-AF2F80588872}" type="datetimeFigureOut">
              <a:rPr lang="en-US" smtClean="0"/>
              <a:t>5/18/2016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C474E48-DEBE-47EC-BD1E-D8AB69493F4B}" type="slidenum">
              <a:rPr lang="en-US" smtClean="0"/>
              <a:t>‹#›</a:t>
            </a:fld>
            <a:endParaRPr lang="en-US"/>
          </a:p>
        </p:txBody>
      </p:sp>
    </p:spTree>
    <p:extLst>
      <p:ext uri="{BB962C8B-B14F-4D97-AF65-F5344CB8AC3E}">
        <p14:creationId xmlns:p14="http://schemas.microsoft.com/office/powerpoint/2010/main" val="35638844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C474E48-DEBE-47EC-BD1E-D8AB69493F4B}" type="slidenum">
              <a:rPr lang="en-US" smtClean="0"/>
              <a:t>3</a:t>
            </a:fld>
            <a:endParaRPr lang="en-US"/>
          </a:p>
        </p:txBody>
      </p:sp>
    </p:spTree>
    <p:extLst>
      <p:ext uri="{BB962C8B-B14F-4D97-AF65-F5344CB8AC3E}">
        <p14:creationId xmlns:p14="http://schemas.microsoft.com/office/powerpoint/2010/main" val="12245820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where the Foundation</a:t>
            </a:r>
            <a:r>
              <a:rPr lang="en-US" baseline="0" dirty="0"/>
              <a:t> has played a key role in helping support programs for the library that otherwise would not have been funded</a:t>
            </a:r>
            <a:endParaRPr lang="en-US" dirty="0"/>
          </a:p>
        </p:txBody>
      </p:sp>
      <p:sp>
        <p:nvSpPr>
          <p:cNvPr id="4" name="Slide Number Placeholder 3"/>
          <p:cNvSpPr>
            <a:spLocks noGrp="1"/>
          </p:cNvSpPr>
          <p:nvPr>
            <p:ph type="sldNum" sz="quarter" idx="10"/>
          </p:nvPr>
        </p:nvSpPr>
        <p:spPr/>
        <p:txBody>
          <a:bodyPr/>
          <a:lstStyle/>
          <a:p>
            <a:fld id="{7C474E48-DEBE-47EC-BD1E-D8AB69493F4B}" type="slidenum">
              <a:rPr lang="en-US" smtClean="0"/>
              <a:t>41</a:t>
            </a:fld>
            <a:endParaRPr lang="en-US"/>
          </a:p>
        </p:txBody>
      </p:sp>
    </p:spTree>
    <p:extLst>
      <p:ext uri="{BB962C8B-B14F-4D97-AF65-F5344CB8AC3E}">
        <p14:creationId xmlns:p14="http://schemas.microsoft.com/office/powerpoint/2010/main" val="3292280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t>This was a 10-year increase of </a:t>
            </a:r>
            <a:r>
              <a:rPr lang="en-US" sz="1200" b="1" dirty="0"/>
              <a:t>20.7 percent</a:t>
            </a:r>
            <a:r>
              <a:rPr lang="en-US" sz="1200" dirty="0"/>
              <a:t>.</a:t>
            </a:r>
          </a:p>
          <a:p>
            <a:endParaRPr lang="en-US" dirty="0"/>
          </a:p>
        </p:txBody>
      </p:sp>
      <p:sp>
        <p:nvSpPr>
          <p:cNvPr id="4" name="Slide Number Placeholder 3"/>
          <p:cNvSpPr>
            <a:spLocks noGrp="1"/>
          </p:cNvSpPr>
          <p:nvPr>
            <p:ph type="sldNum" sz="quarter" idx="10"/>
          </p:nvPr>
        </p:nvSpPr>
        <p:spPr/>
        <p:txBody>
          <a:bodyPr/>
          <a:lstStyle/>
          <a:p>
            <a:fld id="{7C474E48-DEBE-47EC-BD1E-D8AB69493F4B}" type="slidenum">
              <a:rPr lang="en-US" smtClean="0"/>
              <a:t>7</a:t>
            </a:fld>
            <a:endParaRPr lang="en-US"/>
          </a:p>
        </p:txBody>
      </p:sp>
    </p:spTree>
    <p:extLst>
      <p:ext uri="{BB962C8B-B14F-4D97-AF65-F5344CB8AC3E}">
        <p14:creationId xmlns:p14="http://schemas.microsoft.com/office/powerpoint/2010/main" val="23505146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C474E48-DEBE-47EC-BD1E-D8AB69493F4B}" type="slidenum">
              <a:rPr lang="en-US" smtClean="0"/>
              <a:t>9</a:t>
            </a:fld>
            <a:endParaRPr lang="en-US"/>
          </a:p>
        </p:txBody>
      </p:sp>
    </p:spTree>
    <p:extLst>
      <p:ext uri="{BB962C8B-B14F-4D97-AF65-F5344CB8AC3E}">
        <p14:creationId xmlns:p14="http://schemas.microsoft.com/office/powerpoint/2010/main" val="27109306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C474E48-DEBE-47EC-BD1E-D8AB69493F4B}" type="slidenum">
              <a:rPr lang="en-US" smtClean="0"/>
              <a:t>10</a:t>
            </a:fld>
            <a:endParaRPr lang="en-US"/>
          </a:p>
        </p:txBody>
      </p:sp>
    </p:spTree>
    <p:extLst>
      <p:ext uri="{BB962C8B-B14F-4D97-AF65-F5344CB8AC3E}">
        <p14:creationId xmlns:p14="http://schemas.microsoft.com/office/powerpoint/2010/main" val="20135924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C474E48-DEBE-47EC-BD1E-D8AB69493F4B}" type="slidenum">
              <a:rPr lang="en-US" smtClean="0"/>
              <a:t>18</a:t>
            </a:fld>
            <a:endParaRPr lang="en-US"/>
          </a:p>
        </p:txBody>
      </p:sp>
    </p:spTree>
    <p:extLst>
      <p:ext uri="{BB962C8B-B14F-4D97-AF65-F5344CB8AC3E}">
        <p14:creationId xmlns:p14="http://schemas.microsoft.com/office/powerpoint/2010/main" val="34168737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C474E48-DEBE-47EC-BD1E-D8AB69493F4B}" type="slidenum">
              <a:rPr lang="en-US" smtClean="0"/>
              <a:t>25</a:t>
            </a:fld>
            <a:endParaRPr lang="en-US"/>
          </a:p>
        </p:txBody>
      </p:sp>
    </p:spTree>
    <p:extLst>
      <p:ext uri="{BB962C8B-B14F-4D97-AF65-F5344CB8AC3E}">
        <p14:creationId xmlns:p14="http://schemas.microsoft.com/office/powerpoint/2010/main" val="16999860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program was made available</a:t>
            </a:r>
            <a:r>
              <a:rPr lang="en-US" baseline="0" dirty="0"/>
              <a:t> for six months and offered a series of drop in art workshops for homeless and transitionally housed people.</a:t>
            </a:r>
            <a:endParaRPr lang="en-US" dirty="0"/>
          </a:p>
        </p:txBody>
      </p:sp>
      <p:sp>
        <p:nvSpPr>
          <p:cNvPr id="4" name="Slide Number Placeholder 3"/>
          <p:cNvSpPr>
            <a:spLocks noGrp="1"/>
          </p:cNvSpPr>
          <p:nvPr>
            <p:ph type="sldNum" sz="quarter" idx="10"/>
          </p:nvPr>
        </p:nvSpPr>
        <p:spPr/>
        <p:txBody>
          <a:bodyPr/>
          <a:lstStyle/>
          <a:p>
            <a:fld id="{7C474E48-DEBE-47EC-BD1E-D8AB69493F4B}" type="slidenum">
              <a:rPr lang="en-US" smtClean="0"/>
              <a:t>26</a:t>
            </a:fld>
            <a:endParaRPr lang="en-US"/>
          </a:p>
        </p:txBody>
      </p:sp>
    </p:spTree>
    <p:extLst>
      <p:ext uri="{BB962C8B-B14F-4D97-AF65-F5344CB8AC3E}">
        <p14:creationId xmlns:p14="http://schemas.microsoft.com/office/powerpoint/2010/main" val="15427125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Over 500 kids were served</a:t>
            </a:r>
            <a:r>
              <a:rPr lang="en-US" baseline="0" dirty="0"/>
              <a:t> last summer through this program</a:t>
            </a:r>
            <a:endParaRPr lang="en-US" dirty="0"/>
          </a:p>
        </p:txBody>
      </p:sp>
      <p:sp>
        <p:nvSpPr>
          <p:cNvPr id="4" name="Slide Number Placeholder 3"/>
          <p:cNvSpPr>
            <a:spLocks noGrp="1"/>
          </p:cNvSpPr>
          <p:nvPr>
            <p:ph type="sldNum" sz="quarter" idx="10"/>
          </p:nvPr>
        </p:nvSpPr>
        <p:spPr/>
        <p:txBody>
          <a:bodyPr/>
          <a:lstStyle/>
          <a:p>
            <a:fld id="{7C474E48-DEBE-47EC-BD1E-D8AB69493F4B}" type="slidenum">
              <a:rPr lang="en-US" smtClean="0"/>
              <a:t>28</a:t>
            </a:fld>
            <a:endParaRPr lang="en-US"/>
          </a:p>
        </p:txBody>
      </p:sp>
    </p:spTree>
    <p:extLst>
      <p:ext uri="{BB962C8B-B14F-4D97-AF65-F5344CB8AC3E}">
        <p14:creationId xmlns:p14="http://schemas.microsoft.com/office/powerpoint/2010/main" val="4301509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C474E48-DEBE-47EC-BD1E-D8AB69493F4B}" type="slidenum">
              <a:rPr lang="en-US" smtClean="0"/>
              <a:t>32</a:t>
            </a:fld>
            <a:endParaRPr lang="en-US"/>
          </a:p>
        </p:txBody>
      </p:sp>
    </p:spTree>
    <p:extLst>
      <p:ext uri="{BB962C8B-B14F-4D97-AF65-F5344CB8AC3E}">
        <p14:creationId xmlns:p14="http://schemas.microsoft.com/office/powerpoint/2010/main" val="30265581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 Id="rId5" Type="http://schemas.openxmlformats.org/officeDocument/2006/relationships/image" Target="../media/image4.jpeg"/><Relationship Id="rId4" Type="http://schemas.openxmlformats.org/officeDocument/2006/relationships/image" Target="../media/image3.jpe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accent1"/>
        </a:solidFill>
        <a:effectLst/>
      </p:bgPr>
    </p:bg>
    <p:spTree>
      <p:nvGrpSpPr>
        <p:cNvPr id="1" name=""/>
        <p:cNvGrpSpPr/>
        <p:nvPr/>
      </p:nvGrpSpPr>
      <p:grpSpPr>
        <a:xfrm>
          <a:off x="0" y="0"/>
          <a:ext cx="0" cy="0"/>
          <a:chOff x="0" y="0"/>
          <a:chExt cx="0" cy="0"/>
        </a:xfrm>
      </p:grpSpPr>
      <p:sp>
        <p:nvSpPr>
          <p:cNvPr id="11" name="Freeform 6" title="scalloped circle"/>
          <p:cNvSpPr/>
          <p:nvPr/>
        </p:nvSpPr>
        <p:spPr bwMode="auto">
          <a:xfrm>
            <a:off x="3557016" y="630936"/>
            <a:ext cx="5235575" cy="5229225"/>
          </a:xfrm>
          <a:custGeom>
            <a:avLst/>
            <a:gdLst/>
            <a:ahLst/>
            <a:cxnLst/>
            <a:rect l="0" t="0" r="r" b="b"/>
            <a:pathLst>
              <a:path w="3298" h="3294">
                <a:moveTo>
                  <a:pt x="1649" y="0"/>
                </a:moveTo>
                <a:lnTo>
                  <a:pt x="1681" y="3"/>
                </a:lnTo>
                <a:lnTo>
                  <a:pt x="1712" y="11"/>
                </a:lnTo>
                <a:lnTo>
                  <a:pt x="1742" y="23"/>
                </a:lnTo>
                <a:lnTo>
                  <a:pt x="1773" y="38"/>
                </a:lnTo>
                <a:lnTo>
                  <a:pt x="1802" y="55"/>
                </a:lnTo>
                <a:lnTo>
                  <a:pt x="1832" y="73"/>
                </a:lnTo>
                <a:lnTo>
                  <a:pt x="1862" y="89"/>
                </a:lnTo>
                <a:lnTo>
                  <a:pt x="1892" y="105"/>
                </a:lnTo>
                <a:lnTo>
                  <a:pt x="1921" y="117"/>
                </a:lnTo>
                <a:lnTo>
                  <a:pt x="1953" y="125"/>
                </a:lnTo>
                <a:lnTo>
                  <a:pt x="1984" y="129"/>
                </a:lnTo>
                <a:lnTo>
                  <a:pt x="2017" y="129"/>
                </a:lnTo>
                <a:lnTo>
                  <a:pt x="2051" y="127"/>
                </a:lnTo>
                <a:lnTo>
                  <a:pt x="2085" y="123"/>
                </a:lnTo>
                <a:lnTo>
                  <a:pt x="2119" y="118"/>
                </a:lnTo>
                <a:lnTo>
                  <a:pt x="2153" y="114"/>
                </a:lnTo>
                <a:lnTo>
                  <a:pt x="2187" y="111"/>
                </a:lnTo>
                <a:lnTo>
                  <a:pt x="2219" y="112"/>
                </a:lnTo>
                <a:lnTo>
                  <a:pt x="2250" y="116"/>
                </a:lnTo>
                <a:lnTo>
                  <a:pt x="2280" y="125"/>
                </a:lnTo>
                <a:lnTo>
                  <a:pt x="2305" y="138"/>
                </a:lnTo>
                <a:lnTo>
                  <a:pt x="2329" y="155"/>
                </a:lnTo>
                <a:lnTo>
                  <a:pt x="2350" y="175"/>
                </a:lnTo>
                <a:lnTo>
                  <a:pt x="2371" y="198"/>
                </a:lnTo>
                <a:lnTo>
                  <a:pt x="2390" y="222"/>
                </a:lnTo>
                <a:lnTo>
                  <a:pt x="2409" y="247"/>
                </a:lnTo>
                <a:lnTo>
                  <a:pt x="2428" y="272"/>
                </a:lnTo>
                <a:lnTo>
                  <a:pt x="2447" y="296"/>
                </a:lnTo>
                <a:lnTo>
                  <a:pt x="2467" y="319"/>
                </a:lnTo>
                <a:lnTo>
                  <a:pt x="2490" y="339"/>
                </a:lnTo>
                <a:lnTo>
                  <a:pt x="2512" y="357"/>
                </a:lnTo>
                <a:lnTo>
                  <a:pt x="2537" y="371"/>
                </a:lnTo>
                <a:lnTo>
                  <a:pt x="2564" y="383"/>
                </a:lnTo>
                <a:lnTo>
                  <a:pt x="2593" y="393"/>
                </a:lnTo>
                <a:lnTo>
                  <a:pt x="2623" y="402"/>
                </a:lnTo>
                <a:lnTo>
                  <a:pt x="2653" y="410"/>
                </a:lnTo>
                <a:lnTo>
                  <a:pt x="2684" y="418"/>
                </a:lnTo>
                <a:lnTo>
                  <a:pt x="2713" y="427"/>
                </a:lnTo>
                <a:lnTo>
                  <a:pt x="2742" y="437"/>
                </a:lnTo>
                <a:lnTo>
                  <a:pt x="2769" y="449"/>
                </a:lnTo>
                <a:lnTo>
                  <a:pt x="2793" y="464"/>
                </a:lnTo>
                <a:lnTo>
                  <a:pt x="2815" y="482"/>
                </a:lnTo>
                <a:lnTo>
                  <a:pt x="2833" y="504"/>
                </a:lnTo>
                <a:lnTo>
                  <a:pt x="2848" y="528"/>
                </a:lnTo>
                <a:lnTo>
                  <a:pt x="2860" y="555"/>
                </a:lnTo>
                <a:lnTo>
                  <a:pt x="2870" y="584"/>
                </a:lnTo>
                <a:lnTo>
                  <a:pt x="2879" y="613"/>
                </a:lnTo>
                <a:lnTo>
                  <a:pt x="2887" y="644"/>
                </a:lnTo>
                <a:lnTo>
                  <a:pt x="2895" y="674"/>
                </a:lnTo>
                <a:lnTo>
                  <a:pt x="2904" y="704"/>
                </a:lnTo>
                <a:lnTo>
                  <a:pt x="2914" y="733"/>
                </a:lnTo>
                <a:lnTo>
                  <a:pt x="2926" y="760"/>
                </a:lnTo>
                <a:lnTo>
                  <a:pt x="2940" y="785"/>
                </a:lnTo>
                <a:lnTo>
                  <a:pt x="2958" y="807"/>
                </a:lnTo>
                <a:lnTo>
                  <a:pt x="2978" y="830"/>
                </a:lnTo>
                <a:lnTo>
                  <a:pt x="3001" y="850"/>
                </a:lnTo>
                <a:lnTo>
                  <a:pt x="3025" y="869"/>
                </a:lnTo>
                <a:lnTo>
                  <a:pt x="3051" y="888"/>
                </a:lnTo>
                <a:lnTo>
                  <a:pt x="3076" y="907"/>
                </a:lnTo>
                <a:lnTo>
                  <a:pt x="3100" y="926"/>
                </a:lnTo>
                <a:lnTo>
                  <a:pt x="3123" y="947"/>
                </a:lnTo>
                <a:lnTo>
                  <a:pt x="3143" y="968"/>
                </a:lnTo>
                <a:lnTo>
                  <a:pt x="3160" y="992"/>
                </a:lnTo>
                <a:lnTo>
                  <a:pt x="3173" y="1017"/>
                </a:lnTo>
                <a:lnTo>
                  <a:pt x="3182" y="1047"/>
                </a:lnTo>
                <a:lnTo>
                  <a:pt x="3186" y="1078"/>
                </a:lnTo>
                <a:lnTo>
                  <a:pt x="3187" y="1110"/>
                </a:lnTo>
                <a:lnTo>
                  <a:pt x="3184" y="1144"/>
                </a:lnTo>
                <a:lnTo>
                  <a:pt x="3180" y="1178"/>
                </a:lnTo>
                <a:lnTo>
                  <a:pt x="3175" y="1212"/>
                </a:lnTo>
                <a:lnTo>
                  <a:pt x="3171" y="1246"/>
                </a:lnTo>
                <a:lnTo>
                  <a:pt x="3169" y="1280"/>
                </a:lnTo>
                <a:lnTo>
                  <a:pt x="3169" y="1313"/>
                </a:lnTo>
                <a:lnTo>
                  <a:pt x="3173" y="1344"/>
                </a:lnTo>
                <a:lnTo>
                  <a:pt x="3181" y="1375"/>
                </a:lnTo>
                <a:lnTo>
                  <a:pt x="3193" y="1404"/>
                </a:lnTo>
                <a:lnTo>
                  <a:pt x="3209" y="1434"/>
                </a:lnTo>
                <a:lnTo>
                  <a:pt x="3225" y="1464"/>
                </a:lnTo>
                <a:lnTo>
                  <a:pt x="3243" y="1494"/>
                </a:lnTo>
                <a:lnTo>
                  <a:pt x="3260" y="1523"/>
                </a:lnTo>
                <a:lnTo>
                  <a:pt x="3275" y="1554"/>
                </a:lnTo>
                <a:lnTo>
                  <a:pt x="3287" y="1584"/>
                </a:lnTo>
                <a:lnTo>
                  <a:pt x="3295" y="1615"/>
                </a:lnTo>
                <a:lnTo>
                  <a:pt x="3298" y="1647"/>
                </a:lnTo>
                <a:lnTo>
                  <a:pt x="3295" y="1679"/>
                </a:lnTo>
                <a:lnTo>
                  <a:pt x="3287" y="1710"/>
                </a:lnTo>
                <a:lnTo>
                  <a:pt x="3275" y="1740"/>
                </a:lnTo>
                <a:lnTo>
                  <a:pt x="3260" y="1771"/>
                </a:lnTo>
                <a:lnTo>
                  <a:pt x="3243" y="1800"/>
                </a:lnTo>
                <a:lnTo>
                  <a:pt x="3225" y="1830"/>
                </a:lnTo>
                <a:lnTo>
                  <a:pt x="3209" y="1860"/>
                </a:lnTo>
                <a:lnTo>
                  <a:pt x="3193" y="1890"/>
                </a:lnTo>
                <a:lnTo>
                  <a:pt x="3181" y="1919"/>
                </a:lnTo>
                <a:lnTo>
                  <a:pt x="3173" y="1950"/>
                </a:lnTo>
                <a:lnTo>
                  <a:pt x="3169" y="1981"/>
                </a:lnTo>
                <a:lnTo>
                  <a:pt x="3169" y="2014"/>
                </a:lnTo>
                <a:lnTo>
                  <a:pt x="3171" y="2048"/>
                </a:lnTo>
                <a:lnTo>
                  <a:pt x="3175" y="2082"/>
                </a:lnTo>
                <a:lnTo>
                  <a:pt x="3180" y="2116"/>
                </a:lnTo>
                <a:lnTo>
                  <a:pt x="3184" y="2150"/>
                </a:lnTo>
                <a:lnTo>
                  <a:pt x="3187" y="2184"/>
                </a:lnTo>
                <a:lnTo>
                  <a:pt x="3186" y="2216"/>
                </a:lnTo>
                <a:lnTo>
                  <a:pt x="3182" y="2247"/>
                </a:lnTo>
                <a:lnTo>
                  <a:pt x="3173" y="2277"/>
                </a:lnTo>
                <a:lnTo>
                  <a:pt x="3160" y="2302"/>
                </a:lnTo>
                <a:lnTo>
                  <a:pt x="3143" y="2326"/>
                </a:lnTo>
                <a:lnTo>
                  <a:pt x="3123" y="2347"/>
                </a:lnTo>
                <a:lnTo>
                  <a:pt x="3100" y="2368"/>
                </a:lnTo>
                <a:lnTo>
                  <a:pt x="3076" y="2387"/>
                </a:lnTo>
                <a:lnTo>
                  <a:pt x="3051" y="2406"/>
                </a:lnTo>
                <a:lnTo>
                  <a:pt x="3025" y="2425"/>
                </a:lnTo>
                <a:lnTo>
                  <a:pt x="3001" y="2444"/>
                </a:lnTo>
                <a:lnTo>
                  <a:pt x="2978" y="2464"/>
                </a:lnTo>
                <a:lnTo>
                  <a:pt x="2958" y="2487"/>
                </a:lnTo>
                <a:lnTo>
                  <a:pt x="2940" y="2509"/>
                </a:lnTo>
                <a:lnTo>
                  <a:pt x="2926" y="2534"/>
                </a:lnTo>
                <a:lnTo>
                  <a:pt x="2914" y="2561"/>
                </a:lnTo>
                <a:lnTo>
                  <a:pt x="2904" y="2590"/>
                </a:lnTo>
                <a:lnTo>
                  <a:pt x="2895" y="2620"/>
                </a:lnTo>
                <a:lnTo>
                  <a:pt x="2887" y="2650"/>
                </a:lnTo>
                <a:lnTo>
                  <a:pt x="2879" y="2681"/>
                </a:lnTo>
                <a:lnTo>
                  <a:pt x="2870" y="2710"/>
                </a:lnTo>
                <a:lnTo>
                  <a:pt x="2860" y="2739"/>
                </a:lnTo>
                <a:lnTo>
                  <a:pt x="2848" y="2766"/>
                </a:lnTo>
                <a:lnTo>
                  <a:pt x="2833" y="2790"/>
                </a:lnTo>
                <a:lnTo>
                  <a:pt x="2815" y="2812"/>
                </a:lnTo>
                <a:lnTo>
                  <a:pt x="2793" y="2830"/>
                </a:lnTo>
                <a:lnTo>
                  <a:pt x="2769" y="2845"/>
                </a:lnTo>
                <a:lnTo>
                  <a:pt x="2742" y="2857"/>
                </a:lnTo>
                <a:lnTo>
                  <a:pt x="2713" y="2867"/>
                </a:lnTo>
                <a:lnTo>
                  <a:pt x="2684" y="2876"/>
                </a:lnTo>
                <a:lnTo>
                  <a:pt x="2653" y="2884"/>
                </a:lnTo>
                <a:lnTo>
                  <a:pt x="2623" y="2892"/>
                </a:lnTo>
                <a:lnTo>
                  <a:pt x="2593" y="2901"/>
                </a:lnTo>
                <a:lnTo>
                  <a:pt x="2564" y="2911"/>
                </a:lnTo>
                <a:lnTo>
                  <a:pt x="2537" y="2923"/>
                </a:lnTo>
                <a:lnTo>
                  <a:pt x="2512" y="2937"/>
                </a:lnTo>
                <a:lnTo>
                  <a:pt x="2490" y="2955"/>
                </a:lnTo>
                <a:lnTo>
                  <a:pt x="2467" y="2975"/>
                </a:lnTo>
                <a:lnTo>
                  <a:pt x="2447" y="2998"/>
                </a:lnTo>
                <a:lnTo>
                  <a:pt x="2428" y="3022"/>
                </a:lnTo>
                <a:lnTo>
                  <a:pt x="2409" y="3047"/>
                </a:lnTo>
                <a:lnTo>
                  <a:pt x="2390" y="3072"/>
                </a:lnTo>
                <a:lnTo>
                  <a:pt x="2371" y="3096"/>
                </a:lnTo>
                <a:lnTo>
                  <a:pt x="2350" y="3119"/>
                </a:lnTo>
                <a:lnTo>
                  <a:pt x="2329" y="3139"/>
                </a:lnTo>
                <a:lnTo>
                  <a:pt x="2305" y="3156"/>
                </a:lnTo>
                <a:lnTo>
                  <a:pt x="2280" y="3169"/>
                </a:lnTo>
                <a:lnTo>
                  <a:pt x="2250" y="3178"/>
                </a:lnTo>
                <a:lnTo>
                  <a:pt x="2219" y="3182"/>
                </a:lnTo>
                <a:lnTo>
                  <a:pt x="2187" y="3183"/>
                </a:lnTo>
                <a:lnTo>
                  <a:pt x="2153" y="3180"/>
                </a:lnTo>
                <a:lnTo>
                  <a:pt x="2119" y="3176"/>
                </a:lnTo>
                <a:lnTo>
                  <a:pt x="2085" y="3171"/>
                </a:lnTo>
                <a:lnTo>
                  <a:pt x="2051" y="3167"/>
                </a:lnTo>
                <a:lnTo>
                  <a:pt x="2017" y="3165"/>
                </a:lnTo>
                <a:lnTo>
                  <a:pt x="1984" y="3165"/>
                </a:lnTo>
                <a:lnTo>
                  <a:pt x="1953" y="3169"/>
                </a:lnTo>
                <a:lnTo>
                  <a:pt x="1921" y="3177"/>
                </a:lnTo>
                <a:lnTo>
                  <a:pt x="1892" y="3189"/>
                </a:lnTo>
                <a:lnTo>
                  <a:pt x="1862" y="3205"/>
                </a:lnTo>
                <a:lnTo>
                  <a:pt x="1832" y="3221"/>
                </a:lnTo>
                <a:lnTo>
                  <a:pt x="1802" y="3239"/>
                </a:lnTo>
                <a:lnTo>
                  <a:pt x="1773" y="3256"/>
                </a:lnTo>
                <a:lnTo>
                  <a:pt x="1742" y="3271"/>
                </a:lnTo>
                <a:lnTo>
                  <a:pt x="1712" y="3283"/>
                </a:lnTo>
                <a:lnTo>
                  <a:pt x="1681" y="3291"/>
                </a:lnTo>
                <a:lnTo>
                  <a:pt x="1649" y="3294"/>
                </a:lnTo>
                <a:lnTo>
                  <a:pt x="1617" y="3291"/>
                </a:lnTo>
                <a:lnTo>
                  <a:pt x="1586" y="3283"/>
                </a:lnTo>
                <a:lnTo>
                  <a:pt x="1556" y="3271"/>
                </a:lnTo>
                <a:lnTo>
                  <a:pt x="1525" y="3256"/>
                </a:lnTo>
                <a:lnTo>
                  <a:pt x="1496" y="3239"/>
                </a:lnTo>
                <a:lnTo>
                  <a:pt x="1466" y="3221"/>
                </a:lnTo>
                <a:lnTo>
                  <a:pt x="1436" y="3205"/>
                </a:lnTo>
                <a:lnTo>
                  <a:pt x="1406" y="3189"/>
                </a:lnTo>
                <a:lnTo>
                  <a:pt x="1376" y="3177"/>
                </a:lnTo>
                <a:lnTo>
                  <a:pt x="1345" y="3169"/>
                </a:lnTo>
                <a:lnTo>
                  <a:pt x="1314" y="3165"/>
                </a:lnTo>
                <a:lnTo>
                  <a:pt x="1281" y="3165"/>
                </a:lnTo>
                <a:lnTo>
                  <a:pt x="1247" y="3167"/>
                </a:lnTo>
                <a:lnTo>
                  <a:pt x="1213" y="3171"/>
                </a:lnTo>
                <a:lnTo>
                  <a:pt x="1179" y="3176"/>
                </a:lnTo>
                <a:lnTo>
                  <a:pt x="1145" y="3180"/>
                </a:lnTo>
                <a:lnTo>
                  <a:pt x="1111" y="3183"/>
                </a:lnTo>
                <a:lnTo>
                  <a:pt x="1079" y="3182"/>
                </a:lnTo>
                <a:lnTo>
                  <a:pt x="1048" y="3178"/>
                </a:lnTo>
                <a:lnTo>
                  <a:pt x="1018" y="3169"/>
                </a:lnTo>
                <a:lnTo>
                  <a:pt x="993" y="3156"/>
                </a:lnTo>
                <a:lnTo>
                  <a:pt x="969" y="3139"/>
                </a:lnTo>
                <a:lnTo>
                  <a:pt x="948" y="3119"/>
                </a:lnTo>
                <a:lnTo>
                  <a:pt x="927" y="3096"/>
                </a:lnTo>
                <a:lnTo>
                  <a:pt x="908" y="3072"/>
                </a:lnTo>
                <a:lnTo>
                  <a:pt x="889" y="3047"/>
                </a:lnTo>
                <a:lnTo>
                  <a:pt x="870" y="3022"/>
                </a:lnTo>
                <a:lnTo>
                  <a:pt x="851" y="2998"/>
                </a:lnTo>
                <a:lnTo>
                  <a:pt x="831" y="2975"/>
                </a:lnTo>
                <a:lnTo>
                  <a:pt x="808" y="2955"/>
                </a:lnTo>
                <a:lnTo>
                  <a:pt x="786" y="2937"/>
                </a:lnTo>
                <a:lnTo>
                  <a:pt x="761" y="2923"/>
                </a:lnTo>
                <a:lnTo>
                  <a:pt x="734" y="2911"/>
                </a:lnTo>
                <a:lnTo>
                  <a:pt x="705" y="2901"/>
                </a:lnTo>
                <a:lnTo>
                  <a:pt x="675" y="2892"/>
                </a:lnTo>
                <a:lnTo>
                  <a:pt x="645" y="2884"/>
                </a:lnTo>
                <a:lnTo>
                  <a:pt x="614" y="2876"/>
                </a:lnTo>
                <a:lnTo>
                  <a:pt x="585" y="2867"/>
                </a:lnTo>
                <a:lnTo>
                  <a:pt x="556" y="2857"/>
                </a:lnTo>
                <a:lnTo>
                  <a:pt x="529" y="2845"/>
                </a:lnTo>
                <a:lnTo>
                  <a:pt x="505" y="2830"/>
                </a:lnTo>
                <a:lnTo>
                  <a:pt x="483" y="2812"/>
                </a:lnTo>
                <a:lnTo>
                  <a:pt x="465" y="2790"/>
                </a:lnTo>
                <a:lnTo>
                  <a:pt x="450" y="2766"/>
                </a:lnTo>
                <a:lnTo>
                  <a:pt x="438" y="2739"/>
                </a:lnTo>
                <a:lnTo>
                  <a:pt x="428" y="2710"/>
                </a:lnTo>
                <a:lnTo>
                  <a:pt x="419" y="2681"/>
                </a:lnTo>
                <a:lnTo>
                  <a:pt x="411" y="2650"/>
                </a:lnTo>
                <a:lnTo>
                  <a:pt x="403" y="2620"/>
                </a:lnTo>
                <a:lnTo>
                  <a:pt x="394" y="2590"/>
                </a:lnTo>
                <a:lnTo>
                  <a:pt x="384" y="2561"/>
                </a:lnTo>
                <a:lnTo>
                  <a:pt x="372" y="2534"/>
                </a:lnTo>
                <a:lnTo>
                  <a:pt x="358" y="2509"/>
                </a:lnTo>
                <a:lnTo>
                  <a:pt x="340" y="2487"/>
                </a:lnTo>
                <a:lnTo>
                  <a:pt x="320" y="2464"/>
                </a:lnTo>
                <a:lnTo>
                  <a:pt x="297" y="2444"/>
                </a:lnTo>
                <a:lnTo>
                  <a:pt x="272" y="2425"/>
                </a:lnTo>
                <a:lnTo>
                  <a:pt x="247" y="2406"/>
                </a:lnTo>
                <a:lnTo>
                  <a:pt x="222" y="2387"/>
                </a:lnTo>
                <a:lnTo>
                  <a:pt x="198" y="2368"/>
                </a:lnTo>
                <a:lnTo>
                  <a:pt x="175" y="2347"/>
                </a:lnTo>
                <a:lnTo>
                  <a:pt x="155" y="2326"/>
                </a:lnTo>
                <a:lnTo>
                  <a:pt x="138" y="2302"/>
                </a:lnTo>
                <a:lnTo>
                  <a:pt x="125" y="2277"/>
                </a:lnTo>
                <a:lnTo>
                  <a:pt x="116" y="2247"/>
                </a:lnTo>
                <a:lnTo>
                  <a:pt x="112" y="2216"/>
                </a:lnTo>
                <a:lnTo>
                  <a:pt x="111" y="2184"/>
                </a:lnTo>
                <a:lnTo>
                  <a:pt x="114" y="2150"/>
                </a:lnTo>
                <a:lnTo>
                  <a:pt x="118" y="2116"/>
                </a:lnTo>
                <a:lnTo>
                  <a:pt x="123" y="2082"/>
                </a:lnTo>
                <a:lnTo>
                  <a:pt x="127" y="2048"/>
                </a:lnTo>
                <a:lnTo>
                  <a:pt x="129" y="2014"/>
                </a:lnTo>
                <a:lnTo>
                  <a:pt x="129" y="1981"/>
                </a:lnTo>
                <a:lnTo>
                  <a:pt x="125" y="1950"/>
                </a:lnTo>
                <a:lnTo>
                  <a:pt x="117" y="1919"/>
                </a:lnTo>
                <a:lnTo>
                  <a:pt x="105" y="1890"/>
                </a:lnTo>
                <a:lnTo>
                  <a:pt x="90" y="1860"/>
                </a:lnTo>
                <a:lnTo>
                  <a:pt x="73" y="1830"/>
                </a:lnTo>
                <a:lnTo>
                  <a:pt x="55" y="1800"/>
                </a:lnTo>
                <a:lnTo>
                  <a:pt x="38" y="1771"/>
                </a:lnTo>
                <a:lnTo>
                  <a:pt x="23" y="1740"/>
                </a:lnTo>
                <a:lnTo>
                  <a:pt x="11" y="1710"/>
                </a:lnTo>
                <a:lnTo>
                  <a:pt x="3" y="1679"/>
                </a:lnTo>
                <a:lnTo>
                  <a:pt x="0" y="1647"/>
                </a:lnTo>
                <a:lnTo>
                  <a:pt x="3" y="1615"/>
                </a:lnTo>
                <a:lnTo>
                  <a:pt x="11" y="1584"/>
                </a:lnTo>
                <a:lnTo>
                  <a:pt x="23" y="1554"/>
                </a:lnTo>
                <a:lnTo>
                  <a:pt x="38" y="1523"/>
                </a:lnTo>
                <a:lnTo>
                  <a:pt x="55" y="1494"/>
                </a:lnTo>
                <a:lnTo>
                  <a:pt x="73" y="1464"/>
                </a:lnTo>
                <a:lnTo>
                  <a:pt x="90" y="1434"/>
                </a:lnTo>
                <a:lnTo>
                  <a:pt x="105" y="1404"/>
                </a:lnTo>
                <a:lnTo>
                  <a:pt x="117" y="1375"/>
                </a:lnTo>
                <a:lnTo>
                  <a:pt x="125" y="1344"/>
                </a:lnTo>
                <a:lnTo>
                  <a:pt x="129" y="1313"/>
                </a:lnTo>
                <a:lnTo>
                  <a:pt x="129" y="1280"/>
                </a:lnTo>
                <a:lnTo>
                  <a:pt x="127" y="1246"/>
                </a:lnTo>
                <a:lnTo>
                  <a:pt x="123" y="1212"/>
                </a:lnTo>
                <a:lnTo>
                  <a:pt x="118" y="1178"/>
                </a:lnTo>
                <a:lnTo>
                  <a:pt x="114" y="1144"/>
                </a:lnTo>
                <a:lnTo>
                  <a:pt x="111" y="1110"/>
                </a:lnTo>
                <a:lnTo>
                  <a:pt x="112" y="1078"/>
                </a:lnTo>
                <a:lnTo>
                  <a:pt x="116" y="1047"/>
                </a:lnTo>
                <a:lnTo>
                  <a:pt x="125" y="1017"/>
                </a:lnTo>
                <a:lnTo>
                  <a:pt x="138" y="992"/>
                </a:lnTo>
                <a:lnTo>
                  <a:pt x="155" y="968"/>
                </a:lnTo>
                <a:lnTo>
                  <a:pt x="175" y="947"/>
                </a:lnTo>
                <a:lnTo>
                  <a:pt x="198" y="926"/>
                </a:lnTo>
                <a:lnTo>
                  <a:pt x="222" y="907"/>
                </a:lnTo>
                <a:lnTo>
                  <a:pt x="247" y="888"/>
                </a:lnTo>
                <a:lnTo>
                  <a:pt x="272" y="869"/>
                </a:lnTo>
                <a:lnTo>
                  <a:pt x="297" y="850"/>
                </a:lnTo>
                <a:lnTo>
                  <a:pt x="320" y="830"/>
                </a:lnTo>
                <a:lnTo>
                  <a:pt x="340" y="807"/>
                </a:lnTo>
                <a:lnTo>
                  <a:pt x="358" y="785"/>
                </a:lnTo>
                <a:lnTo>
                  <a:pt x="372" y="760"/>
                </a:lnTo>
                <a:lnTo>
                  <a:pt x="384" y="733"/>
                </a:lnTo>
                <a:lnTo>
                  <a:pt x="394" y="704"/>
                </a:lnTo>
                <a:lnTo>
                  <a:pt x="403" y="674"/>
                </a:lnTo>
                <a:lnTo>
                  <a:pt x="411" y="644"/>
                </a:lnTo>
                <a:lnTo>
                  <a:pt x="419" y="613"/>
                </a:lnTo>
                <a:lnTo>
                  <a:pt x="428" y="584"/>
                </a:lnTo>
                <a:lnTo>
                  <a:pt x="438" y="555"/>
                </a:lnTo>
                <a:lnTo>
                  <a:pt x="450" y="528"/>
                </a:lnTo>
                <a:lnTo>
                  <a:pt x="465" y="504"/>
                </a:lnTo>
                <a:lnTo>
                  <a:pt x="483" y="482"/>
                </a:lnTo>
                <a:lnTo>
                  <a:pt x="505" y="464"/>
                </a:lnTo>
                <a:lnTo>
                  <a:pt x="529" y="449"/>
                </a:lnTo>
                <a:lnTo>
                  <a:pt x="556" y="437"/>
                </a:lnTo>
                <a:lnTo>
                  <a:pt x="585" y="427"/>
                </a:lnTo>
                <a:lnTo>
                  <a:pt x="614" y="418"/>
                </a:lnTo>
                <a:lnTo>
                  <a:pt x="645" y="410"/>
                </a:lnTo>
                <a:lnTo>
                  <a:pt x="675" y="402"/>
                </a:lnTo>
                <a:lnTo>
                  <a:pt x="705" y="393"/>
                </a:lnTo>
                <a:lnTo>
                  <a:pt x="734" y="383"/>
                </a:lnTo>
                <a:lnTo>
                  <a:pt x="761" y="371"/>
                </a:lnTo>
                <a:lnTo>
                  <a:pt x="786" y="357"/>
                </a:lnTo>
                <a:lnTo>
                  <a:pt x="808" y="339"/>
                </a:lnTo>
                <a:lnTo>
                  <a:pt x="831" y="319"/>
                </a:lnTo>
                <a:lnTo>
                  <a:pt x="851" y="296"/>
                </a:lnTo>
                <a:lnTo>
                  <a:pt x="870" y="272"/>
                </a:lnTo>
                <a:lnTo>
                  <a:pt x="889" y="247"/>
                </a:lnTo>
                <a:lnTo>
                  <a:pt x="908" y="222"/>
                </a:lnTo>
                <a:lnTo>
                  <a:pt x="927" y="198"/>
                </a:lnTo>
                <a:lnTo>
                  <a:pt x="948" y="175"/>
                </a:lnTo>
                <a:lnTo>
                  <a:pt x="969" y="155"/>
                </a:lnTo>
                <a:lnTo>
                  <a:pt x="993" y="138"/>
                </a:lnTo>
                <a:lnTo>
                  <a:pt x="1018" y="125"/>
                </a:lnTo>
                <a:lnTo>
                  <a:pt x="1048" y="116"/>
                </a:lnTo>
                <a:lnTo>
                  <a:pt x="1079" y="112"/>
                </a:lnTo>
                <a:lnTo>
                  <a:pt x="1111" y="111"/>
                </a:lnTo>
                <a:lnTo>
                  <a:pt x="1145" y="114"/>
                </a:lnTo>
                <a:lnTo>
                  <a:pt x="1179" y="118"/>
                </a:lnTo>
                <a:lnTo>
                  <a:pt x="1213" y="123"/>
                </a:lnTo>
                <a:lnTo>
                  <a:pt x="1247" y="127"/>
                </a:lnTo>
                <a:lnTo>
                  <a:pt x="1281" y="129"/>
                </a:lnTo>
                <a:lnTo>
                  <a:pt x="1314" y="129"/>
                </a:lnTo>
                <a:lnTo>
                  <a:pt x="1345" y="125"/>
                </a:lnTo>
                <a:lnTo>
                  <a:pt x="1376" y="117"/>
                </a:lnTo>
                <a:lnTo>
                  <a:pt x="1406" y="105"/>
                </a:lnTo>
                <a:lnTo>
                  <a:pt x="1436" y="89"/>
                </a:lnTo>
                <a:lnTo>
                  <a:pt x="1466" y="73"/>
                </a:lnTo>
                <a:lnTo>
                  <a:pt x="1496" y="55"/>
                </a:lnTo>
                <a:lnTo>
                  <a:pt x="1525" y="38"/>
                </a:lnTo>
                <a:lnTo>
                  <a:pt x="1556" y="23"/>
                </a:lnTo>
                <a:lnTo>
                  <a:pt x="1586" y="11"/>
                </a:lnTo>
                <a:lnTo>
                  <a:pt x="1617" y="3"/>
                </a:lnTo>
                <a:lnTo>
                  <a:pt x="1649" y="0"/>
                </a:lnTo>
                <a:close/>
              </a:path>
            </a:pathLst>
          </a:custGeom>
          <a:solidFill>
            <a:schemeClr val="bg2"/>
          </a:solidFill>
          <a:ln w="0">
            <a:noFill/>
            <a:prstDash val="solid"/>
            <a:round/>
            <a:headEnd/>
            <a:tailEnd/>
          </a:ln>
        </p:spPr>
      </p:sp>
      <p:sp>
        <p:nvSpPr>
          <p:cNvPr id="2" name="Title 1"/>
          <p:cNvSpPr>
            <a:spLocks noGrp="1"/>
          </p:cNvSpPr>
          <p:nvPr>
            <p:ph type="ctrTitle"/>
          </p:nvPr>
        </p:nvSpPr>
        <p:spPr>
          <a:xfrm>
            <a:off x="1078523" y="1098388"/>
            <a:ext cx="10318418" cy="4394988"/>
          </a:xfrm>
        </p:spPr>
        <p:txBody>
          <a:bodyPr anchor="ctr">
            <a:noAutofit/>
          </a:bodyPr>
          <a:lstStyle>
            <a:lvl1pPr algn="ctr">
              <a:defRPr sz="10000" spc="800" baseline="0"/>
            </a:lvl1pPr>
          </a:lstStyle>
          <a:p>
            <a:r>
              <a:rPr lang="en-US"/>
              <a:t>Click to edit Master title style</a:t>
            </a:r>
            <a:endParaRPr lang="en-US" dirty="0"/>
          </a:p>
        </p:txBody>
      </p:sp>
      <p:sp>
        <p:nvSpPr>
          <p:cNvPr id="3" name="Subtitle 2"/>
          <p:cNvSpPr>
            <a:spLocks noGrp="1"/>
          </p:cNvSpPr>
          <p:nvPr>
            <p:ph type="subTitle" idx="1"/>
          </p:nvPr>
        </p:nvSpPr>
        <p:spPr>
          <a:xfrm>
            <a:off x="2215045" y="5979196"/>
            <a:ext cx="8045373" cy="742279"/>
          </a:xfrm>
        </p:spPr>
        <p:txBody>
          <a:bodyPr anchor="t">
            <a:normAutofit/>
          </a:bodyPr>
          <a:lstStyle>
            <a:lvl1pPr marL="0" indent="0" algn="ctr">
              <a:lnSpc>
                <a:spcPct val="100000"/>
              </a:lnSpc>
              <a:buNone/>
              <a:defRPr sz="2000" b="1" i="0" cap="all" spc="400"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1078523" y="6375679"/>
            <a:ext cx="2329722" cy="348462"/>
          </a:xfrm>
        </p:spPr>
        <p:txBody>
          <a:bodyPr/>
          <a:lstStyle>
            <a:lvl1pPr>
              <a:defRPr baseline="0">
                <a:solidFill>
                  <a:schemeClr val="accent1">
                    <a:lumMod val="50000"/>
                  </a:schemeClr>
                </a:solidFill>
              </a:defRPr>
            </a:lvl1pPr>
          </a:lstStyle>
          <a:p>
            <a:fld id="{402B9795-92DC-40DC-A1CA-9A4B349D7824}" type="datetimeFigureOut">
              <a:rPr lang="en-US" smtClean="0"/>
              <a:pPr/>
              <a:t>5/18/2016</a:t>
            </a:fld>
            <a:endParaRPr lang="en-US"/>
          </a:p>
        </p:txBody>
      </p:sp>
      <p:sp>
        <p:nvSpPr>
          <p:cNvPr id="5" name="Footer Placeholder 4"/>
          <p:cNvSpPr>
            <a:spLocks noGrp="1"/>
          </p:cNvSpPr>
          <p:nvPr>
            <p:ph type="ftr" sz="quarter" idx="11"/>
          </p:nvPr>
        </p:nvSpPr>
        <p:spPr>
          <a:xfrm>
            <a:off x="4180332" y="6375679"/>
            <a:ext cx="4114800" cy="345796"/>
          </a:xfrm>
        </p:spPr>
        <p:txBody>
          <a:bodyPr/>
          <a:lstStyle>
            <a:lvl1pPr>
              <a:defRPr baseline="0">
                <a:solidFill>
                  <a:schemeClr val="accent1">
                    <a:lumMod val="50000"/>
                  </a:schemeClr>
                </a:solidFill>
              </a:defRPr>
            </a:lvl1pPr>
          </a:lstStyle>
          <a:p>
            <a:endParaRPr lang="en-US"/>
          </a:p>
        </p:txBody>
      </p:sp>
      <p:sp>
        <p:nvSpPr>
          <p:cNvPr id="6" name="Slide Number Placeholder 5"/>
          <p:cNvSpPr>
            <a:spLocks noGrp="1"/>
          </p:cNvSpPr>
          <p:nvPr>
            <p:ph type="sldNum" sz="quarter" idx="12"/>
          </p:nvPr>
        </p:nvSpPr>
        <p:spPr>
          <a:xfrm>
            <a:off x="9067218" y="6375679"/>
            <a:ext cx="2329723" cy="345796"/>
          </a:xfrm>
        </p:spPr>
        <p:txBody>
          <a:bodyPr/>
          <a:lstStyle>
            <a:lvl1pPr>
              <a:defRPr baseline="0">
                <a:solidFill>
                  <a:schemeClr val="accent1">
                    <a:lumMod val="50000"/>
                  </a:schemeClr>
                </a:solidFill>
              </a:defRPr>
            </a:lvl1pPr>
          </a:lstStyle>
          <a:p>
            <a:fld id="{0FF54DE5-C571-48E8-A5BC-B369434E2F44}" type="slidenum">
              <a:rPr lang="en-US" smtClean="0"/>
              <a:pPr/>
              <a:t>‹#›</a:t>
            </a:fld>
            <a:endParaRPr lang="en-US"/>
          </a:p>
        </p:txBody>
      </p:sp>
      <p:sp>
        <p:nvSpPr>
          <p:cNvPr id="13" name="Rectangle 12" title="left edge border"/>
          <p:cNvSpPr/>
          <p:nvPr/>
        </p:nvSpPr>
        <p:spPr>
          <a:xfrm>
            <a:off x="0" y="0"/>
            <a:ext cx="28346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4788973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02B9795-92DC-40DC-A1CA-9A4B349D7824}" type="datetimeFigureOut">
              <a:rPr lang="en-US" smtClean="0"/>
              <a:pPr/>
              <a:t>5/18/2016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F54DE5-C571-48E8-A5BC-B369434E2F44}" type="slidenum">
              <a:rPr lang="en-US" smtClean="0"/>
              <a:pPr/>
              <a:t>‹#›</a:t>
            </a:fld>
            <a:endParaRPr lang="en-US"/>
          </a:p>
        </p:txBody>
      </p:sp>
    </p:spTree>
    <p:extLst>
      <p:ext uri="{BB962C8B-B14F-4D97-AF65-F5344CB8AC3E}">
        <p14:creationId xmlns:p14="http://schemas.microsoft.com/office/powerpoint/2010/main" val="37616709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066321" y="382386"/>
            <a:ext cx="1492132" cy="5600404"/>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257300" y="382385"/>
            <a:ext cx="8392585" cy="560040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02B9795-92DC-40DC-A1CA-9A4B349D7824}" type="datetimeFigureOut">
              <a:rPr lang="en-US" smtClean="0"/>
              <a:pPr/>
              <a:t>5/18/2016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F54DE5-C571-48E8-A5BC-B369434E2F44}" type="slidenum">
              <a:rPr lang="en-US" smtClean="0"/>
              <a:pPr/>
              <a:t>‹#›</a:t>
            </a:fld>
            <a:endParaRPr lang="en-US"/>
          </a:p>
        </p:txBody>
      </p:sp>
    </p:spTree>
    <p:extLst>
      <p:ext uri="{BB962C8B-B14F-4D97-AF65-F5344CB8AC3E}">
        <p14:creationId xmlns:p14="http://schemas.microsoft.com/office/powerpoint/2010/main" val="12736704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cSld name="Title Slide with Picture">
    <p:spTree>
      <p:nvGrpSpPr>
        <p:cNvPr id="1" name=""/>
        <p:cNvGrpSpPr/>
        <p:nvPr/>
      </p:nvGrpSpPr>
      <p:grpSpPr>
        <a:xfrm>
          <a:off x="0" y="0"/>
          <a:ext cx="0" cy="0"/>
          <a:chOff x="0" y="0"/>
          <a:chExt cx="0" cy="0"/>
        </a:xfrm>
      </p:grpSpPr>
      <p:sp>
        <p:nvSpPr>
          <p:cNvPr id="2" name="Title 1"/>
          <p:cNvSpPr>
            <a:spLocks noGrp="1"/>
          </p:cNvSpPr>
          <p:nvPr>
            <p:ph type="ctrTitle"/>
          </p:nvPr>
        </p:nvSpPr>
        <p:spPr>
          <a:xfrm>
            <a:off x="1104900" y="2292094"/>
            <a:ext cx="5734050" cy="2219691"/>
          </a:xfrm>
        </p:spPr>
        <p:txBody>
          <a:bodyPr anchor="ctr">
            <a:normAutofit/>
          </a:bodyPr>
          <a:lstStyle>
            <a:lvl1pPr algn="l">
              <a:defRPr sz="4400" cap="all" baseline="0"/>
            </a:lvl1pPr>
          </a:lstStyle>
          <a:p>
            <a:r>
              <a:rPr lang="en-US"/>
              <a:t>Click to edit Master title style</a:t>
            </a:r>
            <a:endParaRPr/>
          </a:p>
        </p:txBody>
      </p:sp>
      <p:sp>
        <p:nvSpPr>
          <p:cNvPr id="3" name="Subtitle 2"/>
          <p:cNvSpPr>
            <a:spLocks noGrp="1"/>
          </p:cNvSpPr>
          <p:nvPr>
            <p:ph type="subTitle" idx="1"/>
          </p:nvPr>
        </p:nvSpPr>
        <p:spPr>
          <a:xfrm>
            <a:off x="1104900" y="4511784"/>
            <a:ext cx="5734050" cy="955565"/>
          </a:xfrm>
        </p:spPr>
        <p:txBody>
          <a:bodyPr>
            <a:normAutofit/>
          </a:bodyPr>
          <a:lstStyle>
            <a:lvl1pPr marL="0" indent="0" algn="l">
              <a:spcBef>
                <a:spcPts val="0"/>
              </a:spcBef>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a:p>
        </p:txBody>
      </p:sp>
      <p:sp>
        <p:nvSpPr>
          <p:cNvPr id="11" name="Picture Placeholder 10"/>
          <p:cNvSpPr>
            <a:spLocks noGrp="1"/>
          </p:cNvSpPr>
          <p:nvPr>
            <p:ph type="pic" sz="quarter" idx="13"/>
          </p:nvPr>
        </p:nvSpPr>
        <p:spPr>
          <a:xfrm>
            <a:off x="6981063" y="1310656"/>
            <a:ext cx="5210937" cy="4208604"/>
          </a:xfrm>
          <a:solidFill>
            <a:schemeClr val="tx1">
              <a:lumMod val="20000"/>
              <a:lumOff val="80000"/>
            </a:schemeClr>
          </a:solidFill>
        </p:spPr>
        <p:txBody>
          <a:bodyPr tIns="1005840"/>
          <a:lstStyle>
            <a:lvl1pPr marL="0" indent="0" algn="ctr">
              <a:buNone/>
              <a:defRPr/>
            </a:lvl1pPr>
          </a:lstStyle>
          <a:p>
            <a:r>
              <a:rPr lang="en-US"/>
              <a:t>Click icon to add picture</a:t>
            </a:r>
            <a:endParaRPr/>
          </a:p>
        </p:txBody>
      </p:sp>
    </p:spTree>
    <p:extLst>
      <p:ext uri="{BB962C8B-B14F-4D97-AF65-F5344CB8AC3E}">
        <p14:creationId xmlns:p14="http://schemas.microsoft.com/office/powerpoint/2010/main" val="19616124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accent1"/>
        </a:solidFill>
        <a:effectLst/>
      </p:bgPr>
    </p:bg>
    <p:spTree>
      <p:nvGrpSpPr>
        <p:cNvPr id="1" name=""/>
        <p:cNvGrpSpPr/>
        <p:nvPr/>
      </p:nvGrpSpPr>
      <p:grpSpPr>
        <a:xfrm>
          <a:off x="0" y="0"/>
          <a:ext cx="0" cy="0"/>
          <a:chOff x="0" y="0"/>
          <a:chExt cx="0" cy="0"/>
        </a:xfrm>
      </p:grpSpPr>
      <p:sp>
        <p:nvSpPr>
          <p:cNvPr id="11" name="Freeform 6" title="scalloped circle"/>
          <p:cNvSpPr/>
          <p:nvPr/>
        </p:nvSpPr>
        <p:spPr bwMode="auto">
          <a:xfrm>
            <a:off x="3557016" y="630936"/>
            <a:ext cx="5235575" cy="5229225"/>
          </a:xfrm>
          <a:custGeom>
            <a:avLst/>
            <a:gdLst/>
            <a:ahLst/>
            <a:cxnLst/>
            <a:rect l="0" t="0" r="r" b="b"/>
            <a:pathLst>
              <a:path w="3298" h="3294">
                <a:moveTo>
                  <a:pt x="1649" y="0"/>
                </a:moveTo>
                <a:lnTo>
                  <a:pt x="1681" y="3"/>
                </a:lnTo>
                <a:lnTo>
                  <a:pt x="1712" y="11"/>
                </a:lnTo>
                <a:lnTo>
                  <a:pt x="1742" y="23"/>
                </a:lnTo>
                <a:lnTo>
                  <a:pt x="1773" y="38"/>
                </a:lnTo>
                <a:lnTo>
                  <a:pt x="1802" y="55"/>
                </a:lnTo>
                <a:lnTo>
                  <a:pt x="1832" y="73"/>
                </a:lnTo>
                <a:lnTo>
                  <a:pt x="1862" y="89"/>
                </a:lnTo>
                <a:lnTo>
                  <a:pt x="1892" y="105"/>
                </a:lnTo>
                <a:lnTo>
                  <a:pt x="1921" y="117"/>
                </a:lnTo>
                <a:lnTo>
                  <a:pt x="1953" y="125"/>
                </a:lnTo>
                <a:lnTo>
                  <a:pt x="1984" y="129"/>
                </a:lnTo>
                <a:lnTo>
                  <a:pt x="2017" y="129"/>
                </a:lnTo>
                <a:lnTo>
                  <a:pt x="2051" y="127"/>
                </a:lnTo>
                <a:lnTo>
                  <a:pt x="2085" y="123"/>
                </a:lnTo>
                <a:lnTo>
                  <a:pt x="2119" y="118"/>
                </a:lnTo>
                <a:lnTo>
                  <a:pt x="2153" y="114"/>
                </a:lnTo>
                <a:lnTo>
                  <a:pt x="2187" y="111"/>
                </a:lnTo>
                <a:lnTo>
                  <a:pt x="2219" y="112"/>
                </a:lnTo>
                <a:lnTo>
                  <a:pt x="2250" y="116"/>
                </a:lnTo>
                <a:lnTo>
                  <a:pt x="2280" y="125"/>
                </a:lnTo>
                <a:lnTo>
                  <a:pt x="2305" y="138"/>
                </a:lnTo>
                <a:lnTo>
                  <a:pt x="2329" y="155"/>
                </a:lnTo>
                <a:lnTo>
                  <a:pt x="2350" y="175"/>
                </a:lnTo>
                <a:lnTo>
                  <a:pt x="2371" y="198"/>
                </a:lnTo>
                <a:lnTo>
                  <a:pt x="2390" y="222"/>
                </a:lnTo>
                <a:lnTo>
                  <a:pt x="2409" y="247"/>
                </a:lnTo>
                <a:lnTo>
                  <a:pt x="2428" y="272"/>
                </a:lnTo>
                <a:lnTo>
                  <a:pt x="2447" y="296"/>
                </a:lnTo>
                <a:lnTo>
                  <a:pt x="2467" y="319"/>
                </a:lnTo>
                <a:lnTo>
                  <a:pt x="2490" y="339"/>
                </a:lnTo>
                <a:lnTo>
                  <a:pt x="2512" y="357"/>
                </a:lnTo>
                <a:lnTo>
                  <a:pt x="2537" y="371"/>
                </a:lnTo>
                <a:lnTo>
                  <a:pt x="2564" y="383"/>
                </a:lnTo>
                <a:lnTo>
                  <a:pt x="2593" y="393"/>
                </a:lnTo>
                <a:lnTo>
                  <a:pt x="2623" y="402"/>
                </a:lnTo>
                <a:lnTo>
                  <a:pt x="2653" y="410"/>
                </a:lnTo>
                <a:lnTo>
                  <a:pt x="2684" y="418"/>
                </a:lnTo>
                <a:lnTo>
                  <a:pt x="2713" y="427"/>
                </a:lnTo>
                <a:lnTo>
                  <a:pt x="2742" y="437"/>
                </a:lnTo>
                <a:lnTo>
                  <a:pt x="2769" y="449"/>
                </a:lnTo>
                <a:lnTo>
                  <a:pt x="2793" y="464"/>
                </a:lnTo>
                <a:lnTo>
                  <a:pt x="2815" y="482"/>
                </a:lnTo>
                <a:lnTo>
                  <a:pt x="2833" y="504"/>
                </a:lnTo>
                <a:lnTo>
                  <a:pt x="2848" y="528"/>
                </a:lnTo>
                <a:lnTo>
                  <a:pt x="2860" y="555"/>
                </a:lnTo>
                <a:lnTo>
                  <a:pt x="2870" y="584"/>
                </a:lnTo>
                <a:lnTo>
                  <a:pt x="2879" y="613"/>
                </a:lnTo>
                <a:lnTo>
                  <a:pt x="2887" y="644"/>
                </a:lnTo>
                <a:lnTo>
                  <a:pt x="2895" y="674"/>
                </a:lnTo>
                <a:lnTo>
                  <a:pt x="2904" y="704"/>
                </a:lnTo>
                <a:lnTo>
                  <a:pt x="2914" y="733"/>
                </a:lnTo>
                <a:lnTo>
                  <a:pt x="2926" y="760"/>
                </a:lnTo>
                <a:lnTo>
                  <a:pt x="2940" y="785"/>
                </a:lnTo>
                <a:lnTo>
                  <a:pt x="2958" y="807"/>
                </a:lnTo>
                <a:lnTo>
                  <a:pt x="2978" y="830"/>
                </a:lnTo>
                <a:lnTo>
                  <a:pt x="3001" y="850"/>
                </a:lnTo>
                <a:lnTo>
                  <a:pt x="3025" y="869"/>
                </a:lnTo>
                <a:lnTo>
                  <a:pt x="3051" y="888"/>
                </a:lnTo>
                <a:lnTo>
                  <a:pt x="3076" y="907"/>
                </a:lnTo>
                <a:lnTo>
                  <a:pt x="3100" y="926"/>
                </a:lnTo>
                <a:lnTo>
                  <a:pt x="3123" y="947"/>
                </a:lnTo>
                <a:lnTo>
                  <a:pt x="3143" y="968"/>
                </a:lnTo>
                <a:lnTo>
                  <a:pt x="3160" y="992"/>
                </a:lnTo>
                <a:lnTo>
                  <a:pt x="3173" y="1017"/>
                </a:lnTo>
                <a:lnTo>
                  <a:pt x="3182" y="1047"/>
                </a:lnTo>
                <a:lnTo>
                  <a:pt x="3186" y="1078"/>
                </a:lnTo>
                <a:lnTo>
                  <a:pt x="3187" y="1110"/>
                </a:lnTo>
                <a:lnTo>
                  <a:pt x="3184" y="1144"/>
                </a:lnTo>
                <a:lnTo>
                  <a:pt x="3180" y="1178"/>
                </a:lnTo>
                <a:lnTo>
                  <a:pt x="3175" y="1212"/>
                </a:lnTo>
                <a:lnTo>
                  <a:pt x="3171" y="1246"/>
                </a:lnTo>
                <a:lnTo>
                  <a:pt x="3169" y="1280"/>
                </a:lnTo>
                <a:lnTo>
                  <a:pt x="3169" y="1313"/>
                </a:lnTo>
                <a:lnTo>
                  <a:pt x="3173" y="1344"/>
                </a:lnTo>
                <a:lnTo>
                  <a:pt x="3181" y="1375"/>
                </a:lnTo>
                <a:lnTo>
                  <a:pt x="3193" y="1404"/>
                </a:lnTo>
                <a:lnTo>
                  <a:pt x="3209" y="1434"/>
                </a:lnTo>
                <a:lnTo>
                  <a:pt x="3225" y="1464"/>
                </a:lnTo>
                <a:lnTo>
                  <a:pt x="3243" y="1494"/>
                </a:lnTo>
                <a:lnTo>
                  <a:pt x="3260" y="1523"/>
                </a:lnTo>
                <a:lnTo>
                  <a:pt x="3275" y="1554"/>
                </a:lnTo>
                <a:lnTo>
                  <a:pt x="3287" y="1584"/>
                </a:lnTo>
                <a:lnTo>
                  <a:pt x="3295" y="1615"/>
                </a:lnTo>
                <a:lnTo>
                  <a:pt x="3298" y="1647"/>
                </a:lnTo>
                <a:lnTo>
                  <a:pt x="3295" y="1679"/>
                </a:lnTo>
                <a:lnTo>
                  <a:pt x="3287" y="1710"/>
                </a:lnTo>
                <a:lnTo>
                  <a:pt x="3275" y="1740"/>
                </a:lnTo>
                <a:lnTo>
                  <a:pt x="3260" y="1771"/>
                </a:lnTo>
                <a:lnTo>
                  <a:pt x="3243" y="1800"/>
                </a:lnTo>
                <a:lnTo>
                  <a:pt x="3225" y="1830"/>
                </a:lnTo>
                <a:lnTo>
                  <a:pt x="3209" y="1860"/>
                </a:lnTo>
                <a:lnTo>
                  <a:pt x="3193" y="1890"/>
                </a:lnTo>
                <a:lnTo>
                  <a:pt x="3181" y="1919"/>
                </a:lnTo>
                <a:lnTo>
                  <a:pt x="3173" y="1950"/>
                </a:lnTo>
                <a:lnTo>
                  <a:pt x="3169" y="1981"/>
                </a:lnTo>
                <a:lnTo>
                  <a:pt x="3169" y="2014"/>
                </a:lnTo>
                <a:lnTo>
                  <a:pt x="3171" y="2048"/>
                </a:lnTo>
                <a:lnTo>
                  <a:pt x="3175" y="2082"/>
                </a:lnTo>
                <a:lnTo>
                  <a:pt x="3180" y="2116"/>
                </a:lnTo>
                <a:lnTo>
                  <a:pt x="3184" y="2150"/>
                </a:lnTo>
                <a:lnTo>
                  <a:pt x="3187" y="2184"/>
                </a:lnTo>
                <a:lnTo>
                  <a:pt x="3186" y="2216"/>
                </a:lnTo>
                <a:lnTo>
                  <a:pt x="3182" y="2247"/>
                </a:lnTo>
                <a:lnTo>
                  <a:pt x="3173" y="2277"/>
                </a:lnTo>
                <a:lnTo>
                  <a:pt x="3160" y="2302"/>
                </a:lnTo>
                <a:lnTo>
                  <a:pt x="3143" y="2326"/>
                </a:lnTo>
                <a:lnTo>
                  <a:pt x="3123" y="2347"/>
                </a:lnTo>
                <a:lnTo>
                  <a:pt x="3100" y="2368"/>
                </a:lnTo>
                <a:lnTo>
                  <a:pt x="3076" y="2387"/>
                </a:lnTo>
                <a:lnTo>
                  <a:pt x="3051" y="2406"/>
                </a:lnTo>
                <a:lnTo>
                  <a:pt x="3025" y="2425"/>
                </a:lnTo>
                <a:lnTo>
                  <a:pt x="3001" y="2444"/>
                </a:lnTo>
                <a:lnTo>
                  <a:pt x="2978" y="2464"/>
                </a:lnTo>
                <a:lnTo>
                  <a:pt x="2958" y="2487"/>
                </a:lnTo>
                <a:lnTo>
                  <a:pt x="2940" y="2509"/>
                </a:lnTo>
                <a:lnTo>
                  <a:pt x="2926" y="2534"/>
                </a:lnTo>
                <a:lnTo>
                  <a:pt x="2914" y="2561"/>
                </a:lnTo>
                <a:lnTo>
                  <a:pt x="2904" y="2590"/>
                </a:lnTo>
                <a:lnTo>
                  <a:pt x="2895" y="2620"/>
                </a:lnTo>
                <a:lnTo>
                  <a:pt x="2887" y="2650"/>
                </a:lnTo>
                <a:lnTo>
                  <a:pt x="2879" y="2681"/>
                </a:lnTo>
                <a:lnTo>
                  <a:pt x="2870" y="2710"/>
                </a:lnTo>
                <a:lnTo>
                  <a:pt x="2860" y="2739"/>
                </a:lnTo>
                <a:lnTo>
                  <a:pt x="2848" y="2766"/>
                </a:lnTo>
                <a:lnTo>
                  <a:pt x="2833" y="2790"/>
                </a:lnTo>
                <a:lnTo>
                  <a:pt x="2815" y="2812"/>
                </a:lnTo>
                <a:lnTo>
                  <a:pt x="2793" y="2830"/>
                </a:lnTo>
                <a:lnTo>
                  <a:pt x="2769" y="2845"/>
                </a:lnTo>
                <a:lnTo>
                  <a:pt x="2742" y="2857"/>
                </a:lnTo>
                <a:lnTo>
                  <a:pt x="2713" y="2867"/>
                </a:lnTo>
                <a:lnTo>
                  <a:pt x="2684" y="2876"/>
                </a:lnTo>
                <a:lnTo>
                  <a:pt x="2653" y="2884"/>
                </a:lnTo>
                <a:lnTo>
                  <a:pt x="2623" y="2892"/>
                </a:lnTo>
                <a:lnTo>
                  <a:pt x="2593" y="2901"/>
                </a:lnTo>
                <a:lnTo>
                  <a:pt x="2564" y="2911"/>
                </a:lnTo>
                <a:lnTo>
                  <a:pt x="2537" y="2923"/>
                </a:lnTo>
                <a:lnTo>
                  <a:pt x="2512" y="2937"/>
                </a:lnTo>
                <a:lnTo>
                  <a:pt x="2490" y="2955"/>
                </a:lnTo>
                <a:lnTo>
                  <a:pt x="2467" y="2975"/>
                </a:lnTo>
                <a:lnTo>
                  <a:pt x="2447" y="2998"/>
                </a:lnTo>
                <a:lnTo>
                  <a:pt x="2428" y="3022"/>
                </a:lnTo>
                <a:lnTo>
                  <a:pt x="2409" y="3047"/>
                </a:lnTo>
                <a:lnTo>
                  <a:pt x="2390" y="3072"/>
                </a:lnTo>
                <a:lnTo>
                  <a:pt x="2371" y="3096"/>
                </a:lnTo>
                <a:lnTo>
                  <a:pt x="2350" y="3119"/>
                </a:lnTo>
                <a:lnTo>
                  <a:pt x="2329" y="3139"/>
                </a:lnTo>
                <a:lnTo>
                  <a:pt x="2305" y="3156"/>
                </a:lnTo>
                <a:lnTo>
                  <a:pt x="2280" y="3169"/>
                </a:lnTo>
                <a:lnTo>
                  <a:pt x="2250" y="3178"/>
                </a:lnTo>
                <a:lnTo>
                  <a:pt x="2219" y="3182"/>
                </a:lnTo>
                <a:lnTo>
                  <a:pt x="2187" y="3183"/>
                </a:lnTo>
                <a:lnTo>
                  <a:pt x="2153" y="3180"/>
                </a:lnTo>
                <a:lnTo>
                  <a:pt x="2119" y="3176"/>
                </a:lnTo>
                <a:lnTo>
                  <a:pt x="2085" y="3171"/>
                </a:lnTo>
                <a:lnTo>
                  <a:pt x="2051" y="3167"/>
                </a:lnTo>
                <a:lnTo>
                  <a:pt x="2017" y="3165"/>
                </a:lnTo>
                <a:lnTo>
                  <a:pt x="1984" y="3165"/>
                </a:lnTo>
                <a:lnTo>
                  <a:pt x="1953" y="3169"/>
                </a:lnTo>
                <a:lnTo>
                  <a:pt x="1921" y="3177"/>
                </a:lnTo>
                <a:lnTo>
                  <a:pt x="1892" y="3189"/>
                </a:lnTo>
                <a:lnTo>
                  <a:pt x="1862" y="3205"/>
                </a:lnTo>
                <a:lnTo>
                  <a:pt x="1832" y="3221"/>
                </a:lnTo>
                <a:lnTo>
                  <a:pt x="1802" y="3239"/>
                </a:lnTo>
                <a:lnTo>
                  <a:pt x="1773" y="3256"/>
                </a:lnTo>
                <a:lnTo>
                  <a:pt x="1742" y="3271"/>
                </a:lnTo>
                <a:lnTo>
                  <a:pt x="1712" y="3283"/>
                </a:lnTo>
                <a:lnTo>
                  <a:pt x="1681" y="3291"/>
                </a:lnTo>
                <a:lnTo>
                  <a:pt x="1649" y="3294"/>
                </a:lnTo>
                <a:lnTo>
                  <a:pt x="1617" y="3291"/>
                </a:lnTo>
                <a:lnTo>
                  <a:pt x="1586" y="3283"/>
                </a:lnTo>
                <a:lnTo>
                  <a:pt x="1556" y="3271"/>
                </a:lnTo>
                <a:lnTo>
                  <a:pt x="1525" y="3256"/>
                </a:lnTo>
                <a:lnTo>
                  <a:pt x="1496" y="3239"/>
                </a:lnTo>
                <a:lnTo>
                  <a:pt x="1466" y="3221"/>
                </a:lnTo>
                <a:lnTo>
                  <a:pt x="1436" y="3205"/>
                </a:lnTo>
                <a:lnTo>
                  <a:pt x="1406" y="3189"/>
                </a:lnTo>
                <a:lnTo>
                  <a:pt x="1376" y="3177"/>
                </a:lnTo>
                <a:lnTo>
                  <a:pt x="1345" y="3169"/>
                </a:lnTo>
                <a:lnTo>
                  <a:pt x="1314" y="3165"/>
                </a:lnTo>
                <a:lnTo>
                  <a:pt x="1281" y="3165"/>
                </a:lnTo>
                <a:lnTo>
                  <a:pt x="1247" y="3167"/>
                </a:lnTo>
                <a:lnTo>
                  <a:pt x="1213" y="3171"/>
                </a:lnTo>
                <a:lnTo>
                  <a:pt x="1179" y="3176"/>
                </a:lnTo>
                <a:lnTo>
                  <a:pt x="1145" y="3180"/>
                </a:lnTo>
                <a:lnTo>
                  <a:pt x="1111" y="3183"/>
                </a:lnTo>
                <a:lnTo>
                  <a:pt x="1079" y="3182"/>
                </a:lnTo>
                <a:lnTo>
                  <a:pt x="1048" y="3178"/>
                </a:lnTo>
                <a:lnTo>
                  <a:pt x="1018" y="3169"/>
                </a:lnTo>
                <a:lnTo>
                  <a:pt x="993" y="3156"/>
                </a:lnTo>
                <a:lnTo>
                  <a:pt x="969" y="3139"/>
                </a:lnTo>
                <a:lnTo>
                  <a:pt x="948" y="3119"/>
                </a:lnTo>
                <a:lnTo>
                  <a:pt x="927" y="3096"/>
                </a:lnTo>
                <a:lnTo>
                  <a:pt x="908" y="3072"/>
                </a:lnTo>
                <a:lnTo>
                  <a:pt x="889" y="3047"/>
                </a:lnTo>
                <a:lnTo>
                  <a:pt x="870" y="3022"/>
                </a:lnTo>
                <a:lnTo>
                  <a:pt x="851" y="2998"/>
                </a:lnTo>
                <a:lnTo>
                  <a:pt x="831" y="2975"/>
                </a:lnTo>
                <a:lnTo>
                  <a:pt x="808" y="2955"/>
                </a:lnTo>
                <a:lnTo>
                  <a:pt x="786" y="2937"/>
                </a:lnTo>
                <a:lnTo>
                  <a:pt x="761" y="2923"/>
                </a:lnTo>
                <a:lnTo>
                  <a:pt x="734" y="2911"/>
                </a:lnTo>
                <a:lnTo>
                  <a:pt x="705" y="2901"/>
                </a:lnTo>
                <a:lnTo>
                  <a:pt x="675" y="2892"/>
                </a:lnTo>
                <a:lnTo>
                  <a:pt x="645" y="2884"/>
                </a:lnTo>
                <a:lnTo>
                  <a:pt x="614" y="2876"/>
                </a:lnTo>
                <a:lnTo>
                  <a:pt x="585" y="2867"/>
                </a:lnTo>
                <a:lnTo>
                  <a:pt x="556" y="2857"/>
                </a:lnTo>
                <a:lnTo>
                  <a:pt x="529" y="2845"/>
                </a:lnTo>
                <a:lnTo>
                  <a:pt x="505" y="2830"/>
                </a:lnTo>
                <a:lnTo>
                  <a:pt x="483" y="2812"/>
                </a:lnTo>
                <a:lnTo>
                  <a:pt x="465" y="2790"/>
                </a:lnTo>
                <a:lnTo>
                  <a:pt x="450" y="2766"/>
                </a:lnTo>
                <a:lnTo>
                  <a:pt x="438" y="2739"/>
                </a:lnTo>
                <a:lnTo>
                  <a:pt x="428" y="2710"/>
                </a:lnTo>
                <a:lnTo>
                  <a:pt x="419" y="2681"/>
                </a:lnTo>
                <a:lnTo>
                  <a:pt x="411" y="2650"/>
                </a:lnTo>
                <a:lnTo>
                  <a:pt x="403" y="2620"/>
                </a:lnTo>
                <a:lnTo>
                  <a:pt x="394" y="2590"/>
                </a:lnTo>
                <a:lnTo>
                  <a:pt x="384" y="2561"/>
                </a:lnTo>
                <a:lnTo>
                  <a:pt x="372" y="2534"/>
                </a:lnTo>
                <a:lnTo>
                  <a:pt x="358" y="2509"/>
                </a:lnTo>
                <a:lnTo>
                  <a:pt x="340" y="2487"/>
                </a:lnTo>
                <a:lnTo>
                  <a:pt x="320" y="2464"/>
                </a:lnTo>
                <a:lnTo>
                  <a:pt x="297" y="2444"/>
                </a:lnTo>
                <a:lnTo>
                  <a:pt x="272" y="2425"/>
                </a:lnTo>
                <a:lnTo>
                  <a:pt x="247" y="2406"/>
                </a:lnTo>
                <a:lnTo>
                  <a:pt x="222" y="2387"/>
                </a:lnTo>
                <a:lnTo>
                  <a:pt x="198" y="2368"/>
                </a:lnTo>
                <a:lnTo>
                  <a:pt x="175" y="2347"/>
                </a:lnTo>
                <a:lnTo>
                  <a:pt x="155" y="2326"/>
                </a:lnTo>
                <a:lnTo>
                  <a:pt x="138" y="2302"/>
                </a:lnTo>
                <a:lnTo>
                  <a:pt x="125" y="2277"/>
                </a:lnTo>
                <a:lnTo>
                  <a:pt x="116" y="2247"/>
                </a:lnTo>
                <a:lnTo>
                  <a:pt x="112" y="2216"/>
                </a:lnTo>
                <a:lnTo>
                  <a:pt x="111" y="2184"/>
                </a:lnTo>
                <a:lnTo>
                  <a:pt x="114" y="2150"/>
                </a:lnTo>
                <a:lnTo>
                  <a:pt x="118" y="2116"/>
                </a:lnTo>
                <a:lnTo>
                  <a:pt x="123" y="2082"/>
                </a:lnTo>
                <a:lnTo>
                  <a:pt x="127" y="2048"/>
                </a:lnTo>
                <a:lnTo>
                  <a:pt x="129" y="2014"/>
                </a:lnTo>
                <a:lnTo>
                  <a:pt x="129" y="1981"/>
                </a:lnTo>
                <a:lnTo>
                  <a:pt x="125" y="1950"/>
                </a:lnTo>
                <a:lnTo>
                  <a:pt x="117" y="1919"/>
                </a:lnTo>
                <a:lnTo>
                  <a:pt x="105" y="1890"/>
                </a:lnTo>
                <a:lnTo>
                  <a:pt x="90" y="1860"/>
                </a:lnTo>
                <a:lnTo>
                  <a:pt x="73" y="1830"/>
                </a:lnTo>
                <a:lnTo>
                  <a:pt x="55" y="1800"/>
                </a:lnTo>
                <a:lnTo>
                  <a:pt x="38" y="1771"/>
                </a:lnTo>
                <a:lnTo>
                  <a:pt x="23" y="1740"/>
                </a:lnTo>
                <a:lnTo>
                  <a:pt x="11" y="1710"/>
                </a:lnTo>
                <a:lnTo>
                  <a:pt x="3" y="1679"/>
                </a:lnTo>
                <a:lnTo>
                  <a:pt x="0" y="1647"/>
                </a:lnTo>
                <a:lnTo>
                  <a:pt x="3" y="1615"/>
                </a:lnTo>
                <a:lnTo>
                  <a:pt x="11" y="1584"/>
                </a:lnTo>
                <a:lnTo>
                  <a:pt x="23" y="1554"/>
                </a:lnTo>
                <a:lnTo>
                  <a:pt x="38" y="1523"/>
                </a:lnTo>
                <a:lnTo>
                  <a:pt x="55" y="1494"/>
                </a:lnTo>
                <a:lnTo>
                  <a:pt x="73" y="1464"/>
                </a:lnTo>
                <a:lnTo>
                  <a:pt x="90" y="1434"/>
                </a:lnTo>
                <a:lnTo>
                  <a:pt x="105" y="1404"/>
                </a:lnTo>
                <a:lnTo>
                  <a:pt x="117" y="1375"/>
                </a:lnTo>
                <a:lnTo>
                  <a:pt x="125" y="1344"/>
                </a:lnTo>
                <a:lnTo>
                  <a:pt x="129" y="1313"/>
                </a:lnTo>
                <a:lnTo>
                  <a:pt x="129" y="1280"/>
                </a:lnTo>
                <a:lnTo>
                  <a:pt x="127" y="1246"/>
                </a:lnTo>
                <a:lnTo>
                  <a:pt x="123" y="1212"/>
                </a:lnTo>
                <a:lnTo>
                  <a:pt x="118" y="1178"/>
                </a:lnTo>
                <a:lnTo>
                  <a:pt x="114" y="1144"/>
                </a:lnTo>
                <a:lnTo>
                  <a:pt x="111" y="1110"/>
                </a:lnTo>
                <a:lnTo>
                  <a:pt x="112" y="1078"/>
                </a:lnTo>
                <a:lnTo>
                  <a:pt x="116" y="1047"/>
                </a:lnTo>
                <a:lnTo>
                  <a:pt x="125" y="1017"/>
                </a:lnTo>
                <a:lnTo>
                  <a:pt x="138" y="992"/>
                </a:lnTo>
                <a:lnTo>
                  <a:pt x="155" y="968"/>
                </a:lnTo>
                <a:lnTo>
                  <a:pt x="175" y="947"/>
                </a:lnTo>
                <a:lnTo>
                  <a:pt x="198" y="926"/>
                </a:lnTo>
                <a:lnTo>
                  <a:pt x="222" y="907"/>
                </a:lnTo>
                <a:lnTo>
                  <a:pt x="247" y="888"/>
                </a:lnTo>
                <a:lnTo>
                  <a:pt x="272" y="869"/>
                </a:lnTo>
                <a:lnTo>
                  <a:pt x="297" y="850"/>
                </a:lnTo>
                <a:lnTo>
                  <a:pt x="320" y="830"/>
                </a:lnTo>
                <a:lnTo>
                  <a:pt x="340" y="807"/>
                </a:lnTo>
                <a:lnTo>
                  <a:pt x="358" y="785"/>
                </a:lnTo>
                <a:lnTo>
                  <a:pt x="372" y="760"/>
                </a:lnTo>
                <a:lnTo>
                  <a:pt x="384" y="733"/>
                </a:lnTo>
                <a:lnTo>
                  <a:pt x="394" y="704"/>
                </a:lnTo>
                <a:lnTo>
                  <a:pt x="403" y="674"/>
                </a:lnTo>
                <a:lnTo>
                  <a:pt x="411" y="644"/>
                </a:lnTo>
                <a:lnTo>
                  <a:pt x="419" y="613"/>
                </a:lnTo>
                <a:lnTo>
                  <a:pt x="428" y="584"/>
                </a:lnTo>
                <a:lnTo>
                  <a:pt x="438" y="555"/>
                </a:lnTo>
                <a:lnTo>
                  <a:pt x="450" y="528"/>
                </a:lnTo>
                <a:lnTo>
                  <a:pt x="465" y="504"/>
                </a:lnTo>
                <a:lnTo>
                  <a:pt x="483" y="482"/>
                </a:lnTo>
                <a:lnTo>
                  <a:pt x="505" y="464"/>
                </a:lnTo>
                <a:lnTo>
                  <a:pt x="529" y="449"/>
                </a:lnTo>
                <a:lnTo>
                  <a:pt x="556" y="437"/>
                </a:lnTo>
                <a:lnTo>
                  <a:pt x="585" y="427"/>
                </a:lnTo>
                <a:lnTo>
                  <a:pt x="614" y="418"/>
                </a:lnTo>
                <a:lnTo>
                  <a:pt x="645" y="410"/>
                </a:lnTo>
                <a:lnTo>
                  <a:pt x="675" y="402"/>
                </a:lnTo>
                <a:lnTo>
                  <a:pt x="705" y="393"/>
                </a:lnTo>
                <a:lnTo>
                  <a:pt x="734" y="383"/>
                </a:lnTo>
                <a:lnTo>
                  <a:pt x="761" y="371"/>
                </a:lnTo>
                <a:lnTo>
                  <a:pt x="786" y="357"/>
                </a:lnTo>
                <a:lnTo>
                  <a:pt x="808" y="339"/>
                </a:lnTo>
                <a:lnTo>
                  <a:pt x="831" y="319"/>
                </a:lnTo>
                <a:lnTo>
                  <a:pt x="851" y="296"/>
                </a:lnTo>
                <a:lnTo>
                  <a:pt x="870" y="272"/>
                </a:lnTo>
                <a:lnTo>
                  <a:pt x="889" y="247"/>
                </a:lnTo>
                <a:lnTo>
                  <a:pt x="908" y="222"/>
                </a:lnTo>
                <a:lnTo>
                  <a:pt x="927" y="198"/>
                </a:lnTo>
                <a:lnTo>
                  <a:pt x="948" y="175"/>
                </a:lnTo>
                <a:lnTo>
                  <a:pt x="969" y="155"/>
                </a:lnTo>
                <a:lnTo>
                  <a:pt x="993" y="138"/>
                </a:lnTo>
                <a:lnTo>
                  <a:pt x="1018" y="125"/>
                </a:lnTo>
                <a:lnTo>
                  <a:pt x="1048" y="116"/>
                </a:lnTo>
                <a:lnTo>
                  <a:pt x="1079" y="112"/>
                </a:lnTo>
                <a:lnTo>
                  <a:pt x="1111" y="111"/>
                </a:lnTo>
                <a:lnTo>
                  <a:pt x="1145" y="114"/>
                </a:lnTo>
                <a:lnTo>
                  <a:pt x="1179" y="118"/>
                </a:lnTo>
                <a:lnTo>
                  <a:pt x="1213" y="123"/>
                </a:lnTo>
                <a:lnTo>
                  <a:pt x="1247" y="127"/>
                </a:lnTo>
                <a:lnTo>
                  <a:pt x="1281" y="129"/>
                </a:lnTo>
                <a:lnTo>
                  <a:pt x="1314" y="129"/>
                </a:lnTo>
                <a:lnTo>
                  <a:pt x="1345" y="125"/>
                </a:lnTo>
                <a:lnTo>
                  <a:pt x="1376" y="117"/>
                </a:lnTo>
                <a:lnTo>
                  <a:pt x="1406" y="105"/>
                </a:lnTo>
                <a:lnTo>
                  <a:pt x="1436" y="89"/>
                </a:lnTo>
                <a:lnTo>
                  <a:pt x="1466" y="73"/>
                </a:lnTo>
                <a:lnTo>
                  <a:pt x="1496" y="55"/>
                </a:lnTo>
                <a:lnTo>
                  <a:pt x="1525" y="38"/>
                </a:lnTo>
                <a:lnTo>
                  <a:pt x="1556" y="23"/>
                </a:lnTo>
                <a:lnTo>
                  <a:pt x="1586" y="11"/>
                </a:lnTo>
                <a:lnTo>
                  <a:pt x="1617" y="3"/>
                </a:lnTo>
                <a:lnTo>
                  <a:pt x="1649" y="0"/>
                </a:lnTo>
                <a:close/>
              </a:path>
            </a:pathLst>
          </a:custGeom>
          <a:solidFill>
            <a:schemeClr val="bg2"/>
          </a:solidFill>
          <a:ln w="0">
            <a:noFill/>
            <a:prstDash val="solid"/>
            <a:round/>
            <a:headEnd/>
            <a:tailEnd/>
          </a:ln>
        </p:spPr>
      </p:sp>
      <p:sp>
        <p:nvSpPr>
          <p:cNvPr id="2" name="Title 1"/>
          <p:cNvSpPr>
            <a:spLocks noGrp="1"/>
          </p:cNvSpPr>
          <p:nvPr>
            <p:ph type="ctrTitle"/>
          </p:nvPr>
        </p:nvSpPr>
        <p:spPr>
          <a:xfrm>
            <a:off x="1078523" y="1098388"/>
            <a:ext cx="10318418" cy="4394988"/>
          </a:xfrm>
        </p:spPr>
        <p:txBody>
          <a:bodyPr anchor="ctr">
            <a:noAutofit/>
          </a:bodyPr>
          <a:lstStyle>
            <a:lvl1pPr algn="ctr">
              <a:defRPr sz="10000" spc="800" baseline="0"/>
            </a:lvl1pPr>
          </a:lstStyle>
          <a:p>
            <a:r>
              <a:rPr lang="en-US"/>
              <a:t>Click to edit Master title style</a:t>
            </a:r>
            <a:endParaRPr lang="en-US" dirty="0"/>
          </a:p>
        </p:txBody>
      </p:sp>
      <p:sp>
        <p:nvSpPr>
          <p:cNvPr id="3" name="Subtitle 2"/>
          <p:cNvSpPr>
            <a:spLocks noGrp="1"/>
          </p:cNvSpPr>
          <p:nvPr>
            <p:ph type="subTitle" idx="1"/>
          </p:nvPr>
        </p:nvSpPr>
        <p:spPr>
          <a:xfrm>
            <a:off x="2215045" y="5979196"/>
            <a:ext cx="8045373" cy="742279"/>
          </a:xfrm>
        </p:spPr>
        <p:txBody>
          <a:bodyPr anchor="t">
            <a:normAutofit/>
          </a:bodyPr>
          <a:lstStyle>
            <a:lvl1pPr marL="0" indent="0" algn="ctr">
              <a:lnSpc>
                <a:spcPct val="100000"/>
              </a:lnSpc>
              <a:buNone/>
              <a:defRPr sz="2000" b="1" i="0" cap="all" spc="400"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1078523" y="6375679"/>
            <a:ext cx="2329722" cy="348462"/>
          </a:xfrm>
        </p:spPr>
        <p:txBody>
          <a:bodyPr/>
          <a:lstStyle>
            <a:lvl1pPr>
              <a:defRPr baseline="0">
                <a:solidFill>
                  <a:schemeClr val="accent1">
                    <a:lumMod val="50000"/>
                  </a:schemeClr>
                </a:solidFill>
              </a:defRPr>
            </a:lvl1pPr>
          </a:lstStyle>
          <a:p>
            <a:fld id="{9334D819-9F07-4261-B09B-9E467E5D9002}" type="datetimeFigureOut">
              <a:rPr lang="en-US" smtClean="0"/>
              <a:pPr/>
              <a:t>5/18/2016</a:t>
            </a:fld>
            <a:endParaRPr lang="en-US" dirty="0"/>
          </a:p>
        </p:txBody>
      </p:sp>
      <p:sp>
        <p:nvSpPr>
          <p:cNvPr id="5" name="Footer Placeholder 4"/>
          <p:cNvSpPr>
            <a:spLocks noGrp="1"/>
          </p:cNvSpPr>
          <p:nvPr>
            <p:ph type="ftr" sz="quarter" idx="11"/>
          </p:nvPr>
        </p:nvSpPr>
        <p:spPr>
          <a:xfrm>
            <a:off x="4180332" y="6375679"/>
            <a:ext cx="4114800" cy="345796"/>
          </a:xfrm>
        </p:spPr>
        <p:txBody>
          <a:bodyPr/>
          <a:lstStyle>
            <a:lvl1pPr>
              <a:defRPr baseline="0">
                <a:solidFill>
                  <a:schemeClr val="accent1">
                    <a:lumMod val="50000"/>
                  </a:schemeClr>
                </a:solidFill>
              </a:defRPr>
            </a:lvl1pPr>
          </a:lstStyle>
          <a:p>
            <a:endParaRPr lang="en-US" dirty="0"/>
          </a:p>
        </p:txBody>
      </p:sp>
      <p:sp>
        <p:nvSpPr>
          <p:cNvPr id="6" name="Slide Number Placeholder 5"/>
          <p:cNvSpPr>
            <a:spLocks noGrp="1"/>
          </p:cNvSpPr>
          <p:nvPr>
            <p:ph type="sldNum" sz="quarter" idx="12"/>
          </p:nvPr>
        </p:nvSpPr>
        <p:spPr>
          <a:xfrm>
            <a:off x="9067218" y="6375679"/>
            <a:ext cx="2329723" cy="345796"/>
          </a:xfrm>
        </p:spPr>
        <p:txBody>
          <a:bodyPr/>
          <a:lstStyle>
            <a:lvl1pPr>
              <a:defRPr baseline="0">
                <a:solidFill>
                  <a:schemeClr val="accent1">
                    <a:lumMod val="50000"/>
                  </a:schemeClr>
                </a:solidFill>
              </a:defRPr>
            </a:lvl1pPr>
          </a:lstStyle>
          <a:p>
            <a:fld id="{71766878-3199-4EAB-94E7-2D6D11070E14}" type="slidenum">
              <a:rPr lang="en-US" smtClean="0"/>
              <a:pPr/>
              <a:t>‹#›</a:t>
            </a:fld>
            <a:endParaRPr lang="en-US" dirty="0"/>
          </a:p>
        </p:txBody>
      </p:sp>
      <p:sp>
        <p:nvSpPr>
          <p:cNvPr id="13" name="Rectangle 12" title="left edge border"/>
          <p:cNvSpPr/>
          <p:nvPr/>
        </p:nvSpPr>
        <p:spPr>
          <a:xfrm>
            <a:off x="0" y="0"/>
            <a:ext cx="28346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428376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334D819-9F07-4261-B09B-9E467E5D9002}" type="datetimeFigureOut">
              <a:rPr lang="en-US" smtClean="0"/>
              <a:t>5/18/2016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766878-3199-4EAB-94E7-2D6D11070E14}" type="slidenum">
              <a:rPr lang="en-US" smtClean="0"/>
              <a:t>‹#›</a:t>
            </a:fld>
            <a:endParaRPr lang="en-US" dirty="0"/>
          </a:p>
        </p:txBody>
      </p:sp>
    </p:spTree>
    <p:extLst>
      <p:ext uri="{BB962C8B-B14F-4D97-AF65-F5344CB8AC3E}">
        <p14:creationId xmlns:p14="http://schemas.microsoft.com/office/powerpoint/2010/main" val="117123365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3242929" y="1073888"/>
            <a:ext cx="8187071" cy="4064627"/>
          </a:xfrm>
        </p:spPr>
        <p:txBody>
          <a:bodyPr anchor="b">
            <a:normAutofit/>
          </a:bodyPr>
          <a:lstStyle>
            <a:lvl1pPr>
              <a:defRPr sz="8400" spc="800" baseline="0">
                <a:solidFill>
                  <a:schemeClr val="tx2"/>
                </a:solidFill>
              </a:defRPr>
            </a:lvl1pPr>
          </a:lstStyle>
          <a:p>
            <a:r>
              <a:rPr lang="en-US"/>
              <a:t>Click to edit Master title style</a:t>
            </a:r>
            <a:endParaRPr lang="en-US" dirty="0"/>
          </a:p>
        </p:txBody>
      </p:sp>
      <p:sp>
        <p:nvSpPr>
          <p:cNvPr id="3" name="Text Placeholder 2"/>
          <p:cNvSpPr>
            <a:spLocks noGrp="1"/>
          </p:cNvSpPr>
          <p:nvPr>
            <p:ph type="body" idx="1"/>
          </p:nvPr>
        </p:nvSpPr>
        <p:spPr>
          <a:xfrm>
            <a:off x="3242930" y="5159781"/>
            <a:ext cx="7017488" cy="951135"/>
          </a:xfrm>
        </p:spPr>
        <p:txBody>
          <a:bodyPr>
            <a:normAutofit/>
          </a:bodyPr>
          <a:lstStyle>
            <a:lvl1pPr marL="0" indent="0">
              <a:lnSpc>
                <a:spcPct val="100000"/>
              </a:lnSpc>
              <a:buNone/>
              <a:defRPr sz="2000" b="1" i="0" cap="all" spc="400" baseline="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3236546" y="6375679"/>
            <a:ext cx="1493947" cy="348462"/>
          </a:xfrm>
        </p:spPr>
        <p:txBody>
          <a:bodyPr/>
          <a:lstStyle>
            <a:lvl1pPr>
              <a:defRPr baseline="0">
                <a:solidFill>
                  <a:schemeClr val="tx2"/>
                </a:solidFill>
              </a:defRPr>
            </a:lvl1pPr>
          </a:lstStyle>
          <a:p>
            <a:fld id="{9334D819-9F07-4261-B09B-9E467E5D9002}" type="datetimeFigureOut">
              <a:rPr lang="en-US" smtClean="0"/>
              <a:pPr/>
              <a:t>5/18/2016</a:t>
            </a:fld>
            <a:endParaRPr lang="en-US" dirty="0"/>
          </a:p>
        </p:txBody>
      </p:sp>
      <p:sp>
        <p:nvSpPr>
          <p:cNvPr id="5" name="Footer Placeholder 4"/>
          <p:cNvSpPr>
            <a:spLocks noGrp="1"/>
          </p:cNvSpPr>
          <p:nvPr>
            <p:ph type="ftr" sz="quarter" idx="11"/>
          </p:nvPr>
        </p:nvSpPr>
        <p:spPr>
          <a:xfrm>
            <a:off x="5279064" y="6375679"/>
            <a:ext cx="4114800" cy="345796"/>
          </a:xfrm>
        </p:spPr>
        <p:txBody>
          <a:bodyPr/>
          <a:lstStyle>
            <a:lvl1pPr>
              <a:defRPr baseline="0">
                <a:solidFill>
                  <a:schemeClr val="tx2"/>
                </a:solidFill>
              </a:defRPr>
            </a:lvl1pPr>
          </a:lstStyle>
          <a:p>
            <a:endParaRPr lang="en-US" dirty="0"/>
          </a:p>
        </p:txBody>
      </p:sp>
      <p:sp>
        <p:nvSpPr>
          <p:cNvPr id="6" name="Slide Number Placeholder 5"/>
          <p:cNvSpPr>
            <a:spLocks noGrp="1"/>
          </p:cNvSpPr>
          <p:nvPr>
            <p:ph type="sldNum" sz="quarter" idx="12"/>
          </p:nvPr>
        </p:nvSpPr>
        <p:spPr>
          <a:xfrm>
            <a:off x="9942434" y="6375679"/>
            <a:ext cx="1487566" cy="345796"/>
          </a:xfrm>
        </p:spPr>
        <p:txBody>
          <a:bodyPr/>
          <a:lstStyle>
            <a:lvl1pPr>
              <a:defRPr baseline="0">
                <a:solidFill>
                  <a:schemeClr val="tx2"/>
                </a:solidFill>
              </a:defRPr>
            </a:lvl1pPr>
          </a:lstStyle>
          <a:p>
            <a:fld id="{71766878-3199-4EAB-94E7-2D6D11070E14}" type="slidenum">
              <a:rPr lang="en-US" smtClean="0"/>
              <a:pPr/>
              <a:t>‹#›</a:t>
            </a:fld>
            <a:endParaRPr lang="en-US" dirty="0"/>
          </a:p>
        </p:txBody>
      </p:sp>
      <p:grpSp>
        <p:nvGrpSpPr>
          <p:cNvPr id="7" name="Group 6" title="left scallop shape"/>
          <p:cNvGrpSpPr/>
          <p:nvPr/>
        </p:nvGrpSpPr>
        <p:grpSpPr>
          <a:xfrm>
            <a:off x="0" y="0"/>
            <a:ext cx="2814638" cy="6858000"/>
            <a:chOff x="0" y="0"/>
            <a:chExt cx="2814638" cy="6858000"/>
          </a:xfrm>
        </p:grpSpPr>
        <p:sp>
          <p:nvSpPr>
            <p:cNvPr id="11" name="Freeform 6" title="left scallop shape"/>
            <p:cNvSpPr/>
            <p:nvPr/>
          </p:nvSpPr>
          <p:spPr bwMode="auto">
            <a:xfrm>
              <a:off x="0" y="0"/>
              <a:ext cx="2814638" cy="6858000"/>
            </a:xfrm>
            <a:custGeom>
              <a:avLst/>
              <a:gdLst/>
              <a:ahLst/>
              <a:cxnLst/>
              <a:rect l="0" t="0" r="r" b="b"/>
              <a:pathLst>
                <a:path w="1773" h="4320">
                  <a:moveTo>
                    <a:pt x="0" y="0"/>
                  </a:moveTo>
                  <a:lnTo>
                    <a:pt x="891" y="0"/>
                  </a:lnTo>
                  <a:lnTo>
                    <a:pt x="906" y="56"/>
                  </a:lnTo>
                  <a:lnTo>
                    <a:pt x="921" y="111"/>
                  </a:lnTo>
                  <a:lnTo>
                    <a:pt x="938" y="165"/>
                  </a:lnTo>
                  <a:lnTo>
                    <a:pt x="957" y="217"/>
                  </a:lnTo>
                  <a:lnTo>
                    <a:pt x="980" y="266"/>
                  </a:lnTo>
                  <a:lnTo>
                    <a:pt x="1007" y="312"/>
                  </a:lnTo>
                  <a:lnTo>
                    <a:pt x="1036" y="351"/>
                  </a:lnTo>
                  <a:lnTo>
                    <a:pt x="1069" y="387"/>
                  </a:lnTo>
                  <a:lnTo>
                    <a:pt x="1105" y="422"/>
                  </a:lnTo>
                  <a:lnTo>
                    <a:pt x="1145" y="456"/>
                  </a:lnTo>
                  <a:lnTo>
                    <a:pt x="1185" y="487"/>
                  </a:lnTo>
                  <a:lnTo>
                    <a:pt x="1227" y="520"/>
                  </a:lnTo>
                  <a:lnTo>
                    <a:pt x="1270" y="551"/>
                  </a:lnTo>
                  <a:lnTo>
                    <a:pt x="1311" y="584"/>
                  </a:lnTo>
                  <a:lnTo>
                    <a:pt x="1352" y="617"/>
                  </a:lnTo>
                  <a:lnTo>
                    <a:pt x="1390" y="651"/>
                  </a:lnTo>
                  <a:lnTo>
                    <a:pt x="1425" y="687"/>
                  </a:lnTo>
                  <a:lnTo>
                    <a:pt x="1456" y="725"/>
                  </a:lnTo>
                  <a:lnTo>
                    <a:pt x="1484" y="765"/>
                  </a:lnTo>
                  <a:lnTo>
                    <a:pt x="1505" y="808"/>
                  </a:lnTo>
                  <a:lnTo>
                    <a:pt x="1521" y="856"/>
                  </a:lnTo>
                  <a:lnTo>
                    <a:pt x="1530" y="907"/>
                  </a:lnTo>
                  <a:lnTo>
                    <a:pt x="1534" y="960"/>
                  </a:lnTo>
                  <a:lnTo>
                    <a:pt x="1534" y="1013"/>
                  </a:lnTo>
                  <a:lnTo>
                    <a:pt x="1530" y="1068"/>
                  </a:lnTo>
                  <a:lnTo>
                    <a:pt x="1523" y="1125"/>
                  </a:lnTo>
                  <a:lnTo>
                    <a:pt x="1515" y="1181"/>
                  </a:lnTo>
                  <a:lnTo>
                    <a:pt x="1508" y="1237"/>
                  </a:lnTo>
                  <a:lnTo>
                    <a:pt x="1501" y="1293"/>
                  </a:lnTo>
                  <a:lnTo>
                    <a:pt x="1496" y="1350"/>
                  </a:lnTo>
                  <a:lnTo>
                    <a:pt x="1494" y="1405"/>
                  </a:lnTo>
                  <a:lnTo>
                    <a:pt x="1497" y="1458"/>
                  </a:lnTo>
                  <a:lnTo>
                    <a:pt x="1504" y="1511"/>
                  </a:lnTo>
                  <a:lnTo>
                    <a:pt x="1517" y="1560"/>
                  </a:lnTo>
                  <a:lnTo>
                    <a:pt x="1535" y="1610"/>
                  </a:lnTo>
                  <a:lnTo>
                    <a:pt x="1557" y="1659"/>
                  </a:lnTo>
                  <a:lnTo>
                    <a:pt x="1583" y="1708"/>
                  </a:lnTo>
                  <a:lnTo>
                    <a:pt x="1611" y="1757"/>
                  </a:lnTo>
                  <a:lnTo>
                    <a:pt x="1640" y="1807"/>
                  </a:lnTo>
                  <a:lnTo>
                    <a:pt x="1669" y="1855"/>
                  </a:lnTo>
                  <a:lnTo>
                    <a:pt x="1696" y="1905"/>
                  </a:lnTo>
                  <a:lnTo>
                    <a:pt x="1721" y="1954"/>
                  </a:lnTo>
                  <a:lnTo>
                    <a:pt x="1742" y="2006"/>
                  </a:lnTo>
                  <a:lnTo>
                    <a:pt x="1759" y="2057"/>
                  </a:lnTo>
                  <a:lnTo>
                    <a:pt x="1769" y="2108"/>
                  </a:lnTo>
                  <a:lnTo>
                    <a:pt x="1773" y="2160"/>
                  </a:lnTo>
                  <a:lnTo>
                    <a:pt x="1769" y="2212"/>
                  </a:lnTo>
                  <a:lnTo>
                    <a:pt x="1759" y="2263"/>
                  </a:lnTo>
                  <a:lnTo>
                    <a:pt x="1742" y="2314"/>
                  </a:lnTo>
                  <a:lnTo>
                    <a:pt x="1721" y="2366"/>
                  </a:lnTo>
                  <a:lnTo>
                    <a:pt x="1696" y="2415"/>
                  </a:lnTo>
                  <a:lnTo>
                    <a:pt x="1669" y="2465"/>
                  </a:lnTo>
                  <a:lnTo>
                    <a:pt x="1640" y="2513"/>
                  </a:lnTo>
                  <a:lnTo>
                    <a:pt x="1611" y="2563"/>
                  </a:lnTo>
                  <a:lnTo>
                    <a:pt x="1583" y="2612"/>
                  </a:lnTo>
                  <a:lnTo>
                    <a:pt x="1557" y="2661"/>
                  </a:lnTo>
                  <a:lnTo>
                    <a:pt x="1535" y="2710"/>
                  </a:lnTo>
                  <a:lnTo>
                    <a:pt x="1517" y="2760"/>
                  </a:lnTo>
                  <a:lnTo>
                    <a:pt x="1504" y="2809"/>
                  </a:lnTo>
                  <a:lnTo>
                    <a:pt x="1497" y="2862"/>
                  </a:lnTo>
                  <a:lnTo>
                    <a:pt x="1494" y="2915"/>
                  </a:lnTo>
                  <a:lnTo>
                    <a:pt x="1496" y="2970"/>
                  </a:lnTo>
                  <a:lnTo>
                    <a:pt x="1501" y="3027"/>
                  </a:lnTo>
                  <a:lnTo>
                    <a:pt x="1508" y="3083"/>
                  </a:lnTo>
                  <a:lnTo>
                    <a:pt x="1515" y="3139"/>
                  </a:lnTo>
                  <a:lnTo>
                    <a:pt x="1523" y="3195"/>
                  </a:lnTo>
                  <a:lnTo>
                    <a:pt x="1530" y="3252"/>
                  </a:lnTo>
                  <a:lnTo>
                    <a:pt x="1534" y="3307"/>
                  </a:lnTo>
                  <a:lnTo>
                    <a:pt x="1534" y="3360"/>
                  </a:lnTo>
                  <a:lnTo>
                    <a:pt x="1530" y="3413"/>
                  </a:lnTo>
                  <a:lnTo>
                    <a:pt x="1521" y="3464"/>
                  </a:lnTo>
                  <a:lnTo>
                    <a:pt x="1505" y="3512"/>
                  </a:lnTo>
                  <a:lnTo>
                    <a:pt x="1484" y="3555"/>
                  </a:lnTo>
                  <a:lnTo>
                    <a:pt x="1456" y="3595"/>
                  </a:lnTo>
                  <a:lnTo>
                    <a:pt x="1425" y="3633"/>
                  </a:lnTo>
                  <a:lnTo>
                    <a:pt x="1390" y="3669"/>
                  </a:lnTo>
                  <a:lnTo>
                    <a:pt x="1352" y="3703"/>
                  </a:lnTo>
                  <a:lnTo>
                    <a:pt x="1311" y="3736"/>
                  </a:lnTo>
                  <a:lnTo>
                    <a:pt x="1270" y="3769"/>
                  </a:lnTo>
                  <a:lnTo>
                    <a:pt x="1227" y="3800"/>
                  </a:lnTo>
                  <a:lnTo>
                    <a:pt x="1185" y="3833"/>
                  </a:lnTo>
                  <a:lnTo>
                    <a:pt x="1145" y="3864"/>
                  </a:lnTo>
                  <a:lnTo>
                    <a:pt x="1105" y="3898"/>
                  </a:lnTo>
                  <a:lnTo>
                    <a:pt x="1069" y="3933"/>
                  </a:lnTo>
                  <a:lnTo>
                    <a:pt x="1036" y="3969"/>
                  </a:lnTo>
                  <a:lnTo>
                    <a:pt x="1007" y="4008"/>
                  </a:lnTo>
                  <a:lnTo>
                    <a:pt x="980" y="4054"/>
                  </a:lnTo>
                  <a:lnTo>
                    <a:pt x="957" y="4103"/>
                  </a:lnTo>
                  <a:lnTo>
                    <a:pt x="938" y="4155"/>
                  </a:lnTo>
                  <a:lnTo>
                    <a:pt x="921" y="4209"/>
                  </a:lnTo>
                  <a:lnTo>
                    <a:pt x="906" y="4264"/>
                  </a:lnTo>
                  <a:lnTo>
                    <a:pt x="891" y="4320"/>
                  </a:lnTo>
                  <a:lnTo>
                    <a:pt x="0" y="4320"/>
                  </a:lnTo>
                  <a:lnTo>
                    <a:pt x="0" y="0"/>
                  </a:lnTo>
                  <a:close/>
                </a:path>
              </a:pathLst>
            </a:custGeom>
            <a:solidFill>
              <a:schemeClr val="tx2"/>
            </a:solidFill>
            <a:ln w="0">
              <a:noFill/>
              <a:prstDash val="solid"/>
              <a:round/>
              <a:headEnd/>
              <a:tailEnd/>
            </a:ln>
          </p:spPr>
        </p:sp>
        <p:sp>
          <p:nvSpPr>
            <p:cNvPr id="16" name="Freeform 11" title="left scallop inline"/>
            <p:cNvSpPr/>
            <p:nvPr/>
          </p:nvSpPr>
          <p:spPr bwMode="auto">
            <a:xfrm>
              <a:off x="874382" y="0"/>
              <a:ext cx="1646238" cy="6858000"/>
            </a:xfrm>
            <a:custGeom>
              <a:avLst/>
              <a:gdLst/>
              <a:ahLst/>
              <a:cxnLst/>
              <a:rect l="0" t="0" r="r" b="b"/>
              <a:pathLst>
                <a:path w="1037" h="4320">
                  <a:moveTo>
                    <a:pt x="0" y="0"/>
                  </a:moveTo>
                  <a:lnTo>
                    <a:pt x="171" y="0"/>
                  </a:lnTo>
                  <a:lnTo>
                    <a:pt x="188" y="55"/>
                  </a:lnTo>
                  <a:lnTo>
                    <a:pt x="204" y="110"/>
                  </a:lnTo>
                  <a:lnTo>
                    <a:pt x="220" y="166"/>
                  </a:lnTo>
                  <a:lnTo>
                    <a:pt x="234" y="223"/>
                  </a:lnTo>
                  <a:lnTo>
                    <a:pt x="251" y="278"/>
                  </a:lnTo>
                  <a:lnTo>
                    <a:pt x="269" y="331"/>
                  </a:lnTo>
                  <a:lnTo>
                    <a:pt x="292" y="381"/>
                  </a:lnTo>
                  <a:lnTo>
                    <a:pt x="319" y="427"/>
                  </a:lnTo>
                  <a:lnTo>
                    <a:pt x="349" y="466"/>
                  </a:lnTo>
                  <a:lnTo>
                    <a:pt x="382" y="503"/>
                  </a:lnTo>
                  <a:lnTo>
                    <a:pt x="420" y="537"/>
                  </a:lnTo>
                  <a:lnTo>
                    <a:pt x="460" y="571"/>
                  </a:lnTo>
                  <a:lnTo>
                    <a:pt x="502" y="603"/>
                  </a:lnTo>
                  <a:lnTo>
                    <a:pt x="544" y="635"/>
                  </a:lnTo>
                  <a:lnTo>
                    <a:pt x="587" y="668"/>
                  </a:lnTo>
                  <a:lnTo>
                    <a:pt x="628" y="700"/>
                  </a:lnTo>
                  <a:lnTo>
                    <a:pt x="667" y="734"/>
                  </a:lnTo>
                  <a:lnTo>
                    <a:pt x="703" y="771"/>
                  </a:lnTo>
                  <a:lnTo>
                    <a:pt x="736" y="808"/>
                  </a:lnTo>
                  <a:lnTo>
                    <a:pt x="763" y="848"/>
                  </a:lnTo>
                  <a:lnTo>
                    <a:pt x="786" y="893"/>
                  </a:lnTo>
                  <a:lnTo>
                    <a:pt x="800" y="937"/>
                  </a:lnTo>
                  <a:lnTo>
                    <a:pt x="809" y="986"/>
                  </a:lnTo>
                  <a:lnTo>
                    <a:pt x="813" y="1034"/>
                  </a:lnTo>
                  <a:lnTo>
                    <a:pt x="812" y="1085"/>
                  </a:lnTo>
                  <a:lnTo>
                    <a:pt x="808" y="1136"/>
                  </a:lnTo>
                  <a:lnTo>
                    <a:pt x="803" y="1189"/>
                  </a:lnTo>
                  <a:lnTo>
                    <a:pt x="796" y="1242"/>
                  </a:lnTo>
                  <a:lnTo>
                    <a:pt x="788" y="1295"/>
                  </a:lnTo>
                  <a:lnTo>
                    <a:pt x="782" y="1348"/>
                  </a:lnTo>
                  <a:lnTo>
                    <a:pt x="778" y="1401"/>
                  </a:lnTo>
                  <a:lnTo>
                    <a:pt x="775" y="1452"/>
                  </a:lnTo>
                  <a:lnTo>
                    <a:pt x="778" y="1502"/>
                  </a:lnTo>
                  <a:lnTo>
                    <a:pt x="784" y="1551"/>
                  </a:lnTo>
                  <a:lnTo>
                    <a:pt x="797" y="1602"/>
                  </a:lnTo>
                  <a:lnTo>
                    <a:pt x="817" y="1652"/>
                  </a:lnTo>
                  <a:lnTo>
                    <a:pt x="841" y="1702"/>
                  </a:lnTo>
                  <a:lnTo>
                    <a:pt x="868" y="1752"/>
                  </a:lnTo>
                  <a:lnTo>
                    <a:pt x="896" y="1801"/>
                  </a:lnTo>
                  <a:lnTo>
                    <a:pt x="926" y="1851"/>
                  </a:lnTo>
                  <a:lnTo>
                    <a:pt x="953" y="1901"/>
                  </a:lnTo>
                  <a:lnTo>
                    <a:pt x="980" y="1952"/>
                  </a:lnTo>
                  <a:lnTo>
                    <a:pt x="1003" y="2003"/>
                  </a:lnTo>
                  <a:lnTo>
                    <a:pt x="1021" y="2054"/>
                  </a:lnTo>
                  <a:lnTo>
                    <a:pt x="1031" y="2106"/>
                  </a:lnTo>
                  <a:lnTo>
                    <a:pt x="1037" y="2160"/>
                  </a:lnTo>
                  <a:lnTo>
                    <a:pt x="1031" y="2214"/>
                  </a:lnTo>
                  <a:lnTo>
                    <a:pt x="1021" y="2266"/>
                  </a:lnTo>
                  <a:lnTo>
                    <a:pt x="1003" y="2317"/>
                  </a:lnTo>
                  <a:lnTo>
                    <a:pt x="980" y="2368"/>
                  </a:lnTo>
                  <a:lnTo>
                    <a:pt x="953" y="2419"/>
                  </a:lnTo>
                  <a:lnTo>
                    <a:pt x="926" y="2469"/>
                  </a:lnTo>
                  <a:lnTo>
                    <a:pt x="896" y="2519"/>
                  </a:lnTo>
                  <a:lnTo>
                    <a:pt x="868" y="2568"/>
                  </a:lnTo>
                  <a:lnTo>
                    <a:pt x="841" y="2618"/>
                  </a:lnTo>
                  <a:lnTo>
                    <a:pt x="817" y="2668"/>
                  </a:lnTo>
                  <a:lnTo>
                    <a:pt x="797" y="2718"/>
                  </a:lnTo>
                  <a:lnTo>
                    <a:pt x="784" y="2769"/>
                  </a:lnTo>
                  <a:lnTo>
                    <a:pt x="778" y="2818"/>
                  </a:lnTo>
                  <a:lnTo>
                    <a:pt x="775" y="2868"/>
                  </a:lnTo>
                  <a:lnTo>
                    <a:pt x="778" y="2919"/>
                  </a:lnTo>
                  <a:lnTo>
                    <a:pt x="782" y="2972"/>
                  </a:lnTo>
                  <a:lnTo>
                    <a:pt x="788" y="3025"/>
                  </a:lnTo>
                  <a:lnTo>
                    <a:pt x="796" y="3078"/>
                  </a:lnTo>
                  <a:lnTo>
                    <a:pt x="803" y="3131"/>
                  </a:lnTo>
                  <a:lnTo>
                    <a:pt x="808" y="3184"/>
                  </a:lnTo>
                  <a:lnTo>
                    <a:pt x="812" y="3235"/>
                  </a:lnTo>
                  <a:lnTo>
                    <a:pt x="813" y="3286"/>
                  </a:lnTo>
                  <a:lnTo>
                    <a:pt x="809" y="3334"/>
                  </a:lnTo>
                  <a:lnTo>
                    <a:pt x="800" y="3383"/>
                  </a:lnTo>
                  <a:lnTo>
                    <a:pt x="786" y="3427"/>
                  </a:lnTo>
                  <a:lnTo>
                    <a:pt x="763" y="3472"/>
                  </a:lnTo>
                  <a:lnTo>
                    <a:pt x="736" y="3512"/>
                  </a:lnTo>
                  <a:lnTo>
                    <a:pt x="703" y="3549"/>
                  </a:lnTo>
                  <a:lnTo>
                    <a:pt x="667" y="3586"/>
                  </a:lnTo>
                  <a:lnTo>
                    <a:pt x="628" y="3620"/>
                  </a:lnTo>
                  <a:lnTo>
                    <a:pt x="587" y="3652"/>
                  </a:lnTo>
                  <a:lnTo>
                    <a:pt x="544" y="3685"/>
                  </a:lnTo>
                  <a:lnTo>
                    <a:pt x="502" y="3717"/>
                  </a:lnTo>
                  <a:lnTo>
                    <a:pt x="460" y="3749"/>
                  </a:lnTo>
                  <a:lnTo>
                    <a:pt x="420" y="3783"/>
                  </a:lnTo>
                  <a:lnTo>
                    <a:pt x="382" y="3817"/>
                  </a:lnTo>
                  <a:lnTo>
                    <a:pt x="349" y="3854"/>
                  </a:lnTo>
                  <a:lnTo>
                    <a:pt x="319" y="3893"/>
                  </a:lnTo>
                  <a:lnTo>
                    <a:pt x="292" y="3939"/>
                  </a:lnTo>
                  <a:lnTo>
                    <a:pt x="269" y="3989"/>
                  </a:lnTo>
                  <a:lnTo>
                    <a:pt x="251" y="4042"/>
                  </a:lnTo>
                  <a:lnTo>
                    <a:pt x="234" y="4097"/>
                  </a:lnTo>
                  <a:lnTo>
                    <a:pt x="220" y="4154"/>
                  </a:lnTo>
                  <a:lnTo>
                    <a:pt x="204" y="4210"/>
                  </a:lnTo>
                  <a:lnTo>
                    <a:pt x="188" y="4265"/>
                  </a:lnTo>
                  <a:lnTo>
                    <a:pt x="171" y="4320"/>
                  </a:lnTo>
                  <a:lnTo>
                    <a:pt x="0" y="4320"/>
                  </a:lnTo>
                  <a:lnTo>
                    <a:pt x="17" y="4278"/>
                  </a:lnTo>
                  <a:lnTo>
                    <a:pt x="33" y="4232"/>
                  </a:lnTo>
                  <a:lnTo>
                    <a:pt x="46" y="4183"/>
                  </a:lnTo>
                  <a:lnTo>
                    <a:pt x="60" y="4131"/>
                  </a:lnTo>
                  <a:lnTo>
                    <a:pt x="75" y="4075"/>
                  </a:lnTo>
                  <a:lnTo>
                    <a:pt x="90" y="4019"/>
                  </a:lnTo>
                  <a:lnTo>
                    <a:pt x="109" y="3964"/>
                  </a:lnTo>
                  <a:lnTo>
                    <a:pt x="129" y="3909"/>
                  </a:lnTo>
                  <a:lnTo>
                    <a:pt x="156" y="3855"/>
                  </a:lnTo>
                  <a:lnTo>
                    <a:pt x="186" y="3804"/>
                  </a:lnTo>
                  <a:lnTo>
                    <a:pt x="222" y="3756"/>
                  </a:lnTo>
                  <a:lnTo>
                    <a:pt x="261" y="3713"/>
                  </a:lnTo>
                  <a:lnTo>
                    <a:pt x="303" y="3672"/>
                  </a:lnTo>
                  <a:lnTo>
                    <a:pt x="348" y="3634"/>
                  </a:lnTo>
                  <a:lnTo>
                    <a:pt x="392" y="3599"/>
                  </a:lnTo>
                  <a:lnTo>
                    <a:pt x="438" y="3565"/>
                  </a:lnTo>
                  <a:lnTo>
                    <a:pt x="482" y="3531"/>
                  </a:lnTo>
                  <a:lnTo>
                    <a:pt x="523" y="3499"/>
                  </a:lnTo>
                  <a:lnTo>
                    <a:pt x="561" y="3466"/>
                  </a:lnTo>
                  <a:lnTo>
                    <a:pt x="594" y="3434"/>
                  </a:lnTo>
                  <a:lnTo>
                    <a:pt x="620" y="3400"/>
                  </a:lnTo>
                  <a:lnTo>
                    <a:pt x="638" y="3367"/>
                  </a:lnTo>
                  <a:lnTo>
                    <a:pt x="647" y="3336"/>
                  </a:lnTo>
                  <a:lnTo>
                    <a:pt x="652" y="3302"/>
                  </a:lnTo>
                  <a:lnTo>
                    <a:pt x="654" y="3265"/>
                  </a:lnTo>
                  <a:lnTo>
                    <a:pt x="651" y="3224"/>
                  </a:lnTo>
                  <a:lnTo>
                    <a:pt x="647" y="3181"/>
                  </a:lnTo>
                  <a:lnTo>
                    <a:pt x="642" y="3137"/>
                  </a:lnTo>
                  <a:lnTo>
                    <a:pt x="637" y="3091"/>
                  </a:lnTo>
                  <a:lnTo>
                    <a:pt x="626" y="3021"/>
                  </a:lnTo>
                  <a:lnTo>
                    <a:pt x="620" y="2952"/>
                  </a:lnTo>
                  <a:lnTo>
                    <a:pt x="616" y="2881"/>
                  </a:lnTo>
                  <a:lnTo>
                    <a:pt x="618" y="2809"/>
                  </a:lnTo>
                  <a:lnTo>
                    <a:pt x="628" y="2737"/>
                  </a:lnTo>
                  <a:lnTo>
                    <a:pt x="642" y="2681"/>
                  </a:lnTo>
                  <a:lnTo>
                    <a:pt x="661" y="2626"/>
                  </a:lnTo>
                  <a:lnTo>
                    <a:pt x="685" y="2574"/>
                  </a:lnTo>
                  <a:lnTo>
                    <a:pt x="711" y="2521"/>
                  </a:lnTo>
                  <a:lnTo>
                    <a:pt x="739" y="2472"/>
                  </a:lnTo>
                  <a:lnTo>
                    <a:pt x="767" y="2423"/>
                  </a:lnTo>
                  <a:lnTo>
                    <a:pt x="791" y="2381"/>
                  </a:lnTo>
                  <a:lnTo>
                    <a:pt x="813" y="2342"/>
                  </a:lnTo>
                  <a:lnTo>
                    <a:pt x="834" y="2303"/>
                  </a:lnTo>
                  <a:lnTo>
                    <a:pt x="851" y="2265"/>
                  </a:lnTo>
                  <a:lnTo>
                    <a:pt x="864" y="2228"/>
                  </a:lnTo>
                  <a:lnTo>
                    <a:pt x="873" y="2194"/>
                  </a:lnTo>
                  <a:lnTo>
                    <a:pt x="876" y="2160"/>
                  </a:lnTo>
                  <a:lnTo>
                    <a:pt x="873" y="2126"/>
                  </a:lnTo>
                  <a:lnTo>
                    <a:pt x="864" y="2092"/>
                  </a:lnTo>
                  <a:lnTo>
                    <a:pt x="851" y="2055"/>
                  </a:lnTo>
                  <a:lnTo>
                    <a:pt x="834" y="2017"/>
                  </a:lnTo>
                  <a:lnTo>
                    <a:pt x="813" y="1978"/>
                  </a:lnTo>
                  <a:lnTo>
                    <a:pt x="791" y="1939"/>
                  </a:lnTo>
                  <a:lnTo>
                    <a:pt x="767" y="1897"/>
                  </a:lnTo>
                  <a:lnTo>
                    <a:pt x="739" y="1848"/>
                  </a:lnTo>
                  <a:lnTo>
                    <a:pt x="711" y="1799"/>
                  </a:lnTo>
                  <a:lnTo>
                    <a:pt x="685" y="1746"/>
                  </a:lnTo>
                  <a:lnTo>
                    <a:pt x="661" y="1694"/>
                  </a:lnTo>
                  <a:lnTo>
                    <a:pt x="642" y="1639"/>
                  </a:lnTo>
                  <a:lnTo>
                    <a:pt x="628" y="1583"/>
                  </a:lnTo>
                  <a:lnTo>
                    <a:pt x="618" y="1511"/>
                  </a:lnTo>
                  <a:lnTo>
                    <a:pt x="616" y="1439"/>
                  </a:lnTo>
                  <a:lnTo>
                    <a:pt x="620" y="1368"/>
                  </a:lnTo>
                  <a:lnTo>
                    <a:pt x="626" y="1299"/>
                  </a:lnTo>
                  <a:lnTo>
                    <a:pt x="637" y="1229"/>
                  </a:lnTo>
                  <a:lnTo>
                    <a:pt x="642" y="1183"/>
                  </a:lnTo>
                  <a:lnTo>
                    <a:pt x="647" y="1139"/>
                  </a:lnTo>
                  <a:lnTo>
                    <a:pt x="651" y="1096"/>
                  </a:lnTo>
                  <a:lnTo>
                    <a:pt x="654" y="1055"/>
                  </a:lnTo>
                  <a:lnTo>
                    <a:pt x="652" y="1018"/>
                  </a:lnTo>
                  <a:lnTo>
                    <a:pt x="647" y="984"/>
                  </a:lnTo>
                  <a:lnTo>
                    <a:pt x="638" y="953"/>
                  </a:lnTo>
                  <a:lnTo>
                    <a:pt x="620" y="920"/>
                  </a:lnTo>
                  <a:lnTo>
                    <a:pt x="594" y="886"/>
                  </a:lnTo>
                  <a:lnTo>
                    <a:pt x="561" y="854"/>
                  </a:lnTo>
                  <a:lnTo>
                    <a:pt x="523" y="822"/>
                  </a:lnTo>
                  <a:lnTo>
                    <a:pt x="482" y="789"/>
                  </a:lnTo>
                  <a:lnTo>
                    <a:pt x="438" y="755"/>
                  </a:lnTo>
                  <a:lnTo>
                    <a:pt x="392" y="721"/>
                  </a:lnTo>
                  <a:lnTo>
                    <a:pt x="348" y="686"/>
                  </a:lnTo>
                  <a:lnTo>
                    <a:pt x="303" y="648"/>
                  </a:lnTo>
                  <a:lnTo>
                    <a:pt x="261" y="607"/>
                  </a:lnTo>
                  <a:lnTo>
                    <a:pt x="222" y="564"/>
                  </a:lnTo>
                  <a:lnTo>
                    <a:pt x="186" y="516"/>
                  </a:lnTo>
                  <a:lnTo>
                    <a:pt x="156" y="465"/>
                  </a:lnTo>
                  <a:lnTo>
                    <a:pt x="129" y="411"/>
                  </a:lnTo>
                  <a:lnTo>
                    <a:pt x="109" y="356"/>
                  </a:lnTo>
                  <a:lnTo>
                    <a:pt x="90" y="301"/>
                  </a:lnTo>
                  <a:lnTo>
                    <a:pt x="75" y="245"/>
                  </a:lnTo>
                  <a:lnTo>
                    <a:pt x="60" y="189"/>
                  </a:lnTo>
                  <a:lnTo>
                    <a:pt x="46" y="137"/>
                  </a:lnTo>
                  <a:lnTo>
                    <a:pt x="33" y="88"/>
                  </a:lnTo>
                  <a:lnTo>
                    <a:pt x="17" y="42"/>
                  </a:lnTo>
                  <a:lnTo>
                    <a:pt x="0" y="0"/>
                  </a:lnTo>
                  <a:lnTo>
                    <a:pt x="0" y="0"/>
                  </a:lnTo>
                  <a:close/>
                </a:path>
              </a:pathLst>
            </a:custGeom>
            <a:solidFill>
              <a:schemeClr val="accent1"/>
            </a:solidFill>
            <a:ln w="0">
              <a:noFill/>
              <a:prstDash val="solid"/>
              <a:round/>
              <a:headEnd/>
              <a:tailEnd/>
            </a:ln>
          </p:spPr>
        </p:sp>
      </p:grpSp>
    </p:spTree>
    <p:extLst>
      <p:ext uri="{BB962C8B-B14F-4D97-AF65-F5344CB8AC3E}">
        <p14:creationId xmlns:p14="http://schemas.microsoft.com/office/powerpoint/2010/main" val="3348677725"/>
      </p:ext>
    </p:extLst>
  </p:cSld>
  <p:clrMapOvr>
    <a:overrideClrMapping bg1="dk1" tx1="lt1" bg2="dk2" tx2="lt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57300" y="2286000"/>
            <a:ext cx="4800600" cy="36195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647796" y="2286000"/>
            <a:ext cx="4800600" cy="36195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334D819-9F07-4261-B09B-9E467E5D9002}" type="datetimeFigureOut">
              <a:rPr lang="en-US" smtClean="0"/>
              <a:t>5/18/2016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1766878-3199-4EAB-94E7-2D6D11070E14}" type="slidenum">
              <a:rPr lang="en-US" smtClean="0"/>
              <a:t>‹#›</a:t>
            </a:fld>
            <a:endParaRPr lang="en-US" dirty="0"/>
          </a:p>
        </p:txBody>
      </p:sp>
    </p:spTree>
    <p:extLst>
      <p:ext uri="{BB962C8B-B14F-4D97-AF65-F5344CB8AC3E}">
        <p14:creationId xmlns:p14="http://schemas.microsoft.com/office/powerpoint/2010/main" val="3681034443"/>
      </p:ext>
    </p:extLst>
  </p:cSld>
  <p:clrMapOvr>
    <a:masterClrMapping/>
  </p:clrMapOvr>
  <p:extLst mod="1">
    <p:ext uri="{DCECCB84-F9BA-43D5-87BE-67443E8EF086}">
      <p15:sldGuideLst xmlns:p15="http://schemas.microsoft.com/office/powerpoint/2012/main" xmlns=""/>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2728" y="381000"/>
            <a:ext cx="10172700" cy="149351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251678" y="2199633"/>
            <a:ext cx="4800600" cy="632529"/>
          </a:xfrm>
        </p:spPr>
        <p:txBody>
          <a:bodyPr anchor="b">
            <a:noAutofit/>
          </a:bodyPr>
          <a:lstStyle>
            <a:lvl1pPr marL="0" indent="0">
              <a:lnSpc>
                <a:spcPct val="100000"/>
              </a:lnSpc>
              <a:buNone/>
              <a:defRPr sz="1900" b="1" cap="all" spc="200" baseline="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257300" y="2909102"/>
            <a:ext cx="4800600" cy="299639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633864" y="2199633"/>
            <a:ext cx="4800600" cy="632529"/>
          </a:xfrm>
        </p:spPr>
        <p:txBody>
          <a:bodyPr anchor="b">
            <a:noAutofit/>
          </a:bodyPr>
          <a:lstStyle>
            <a:lvl1pPr marL="0" indent="0">
              <a:lnSpc>
                <a:spcPct val="100000"/>
              </a:lnSpc>
              <a:buNone/>
              <a:defRPr sz="1900" b="1" cap="all" spc="200" baseline="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633864" y="2909102"/>
            <a:ext cx="4800600" cy="299639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334D819-9F07-4261-B09B-9E467E5D9002}" type="datetimeFigureOut">
              <a:rPr lang="en-US" smtClean="0"/>
              <a:t>5/18/2016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71766878-3199-4EAB-94E7-2D6D11070E14}" type="slidenum">
              <a:rPr lang="en-US" smtClean="0"/>
              <a:t>‹#›</a:t>
            </a:fld>
            <a:endParaRPr lang="en-US" dirty="0"/>
          </a:p>
        </p:txBody>
      </p:sp>
    </p:spTree>
    <p:extLst>
      <p:ext uri="{BB962C8B-B14F-4D97-AF65-F5344CB8AC3E}">
        <p14:creationId xmlns:p14="http://schemas.microsoft.com/office/powerpoint/2010/main" val="193989697"/>
      </p:ext>
    </p:extLst>
  </p:cSld>
  <p:clrMapOvr>
    <a:masterClrMapping/>
  </p:clrMapOvr>
  <p:extLst mod="1">
    <p:ext uri="{DCECCB84-F9BA-43D5-87BE-67443E8EF086}">
      <p15:sldGuideLst xmlns:p15="http://schemas.microsoft.com/office/powerpoint/2012/main" xmlns=""/>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334D819-9F07-4261-B09B-9E467E5D9002}" type="datetimeFigureOut">
              <a:rPr lang="en-US" smtClean="0"/>
              <a:t>5/18/2016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71766878-3199-4EAB-94E7-2D6D11070E14}" type="slidenum">
              <a:rPr lang="en-US" smtClean="0"/>
              <a:t>‹#›</a:t>
            </a:fld>
            <a:endParaRPr lang="en-US" dirty="0"/>
          </a:p>
        </p:txBody>
      </p:sp>
    </p:spTree>
    <p:extLst>
      <p:ext uri="{BB962C8B-B14F-4D97-AF65-F5344CB8AC3E}">
        <p14:creationId xmlns:p14="http://schemas.microsoft.com/office/powerpoint/2010/main" val="245191631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334D819-9F07-4261-B09B-9E467E5D9002}" type="datetimeFigureOut">
              <a:rPr lang="en-US" smtClean="0"/>
              <a:t>5/18/2016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71766878-3199-4EAB-94E7-2D6D11070E14}" type="slidenum">
              <a:rPr lang="en-US" smtClean="0"/>
              <a:t>‹#›</a:t>
            </a:fld>
            <a:endParaRPr lang="en-US" dirty="0"/>
          </a:p>
        </p:txBody>
      </p:sp>
    </p:spTree>
    <p:extLst>
      <p:ext uri="{BB962C8B-B14F-4D97-AF65-F5344CB8AC3E}">
        <p14:creationId xmlns:p14="http://schemas.microsoft.com/office/powerpoint/2010/main" val="7793089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02B9795-92DC-40DC-A1CA-9A4B349D7824}" type="datetimeFigureOut">
              <a:rPr lang="en-US" smtClean="0"/>
              <a:pPr/>
              <a:t>5/18/2016</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FF54DE5-C571-48E8-A5BC-B369434E2F44}" type="slidenum">
              <a:rPr lang="en-US" smtClean="0"/>
              <a:pPr/>
              <a:t>‹#›</a:t>
            </a:fld>
            <a:endParaRPr lang="en-US"/>
          </a:p>
        </p:txBody>
      </p:sp>
      <p:pic>
        <p:nvPicPr>
          <p:cNvPr id="7" name="Picture 6"/>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0"/>
            <a:ext cx="2549525" cy="1668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7"/>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 y="1621294"/>
            <a:ext cx="2549525" cy="173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8"/>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2" y="5172888"/>
            <a:ext cx="2549525" cy="1687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10"/>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4" y="3353257"/>
            <a:ext cx="2549527" cy="1855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877904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7" name="Freeform 11" title="right scallop background shape"/>
          <p:cNvSpPr/>
          <p:nvPr/>
        </p:nvSpPr>
        <p:spPr bwMode="auto">
          <a:xfrm>
            <a:off x="7389812" y="0"/>
            <a:ext cx="4802188" cy="68580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solidFill>
          <a:ln w="0">
            <a:noFill/>
            <a:prstDash val="solid"/>
            <a:round/>
            <a:headEnd/>
            <a:tailEnd/>
          </a:ln>
        </p:spPr>
      </p:sp>
      <p:sp>
        <p:nvSpPr>
          <p:cNvPr id="2" name="Title 1"/>
          <p:cNvSpPr>
            <a:spLocks noGrp="1"/>
          </p:cNvSpPr>
          <p:nvPr>
            <p:ph type="title"/>
          </p:nvPr>
        </p:nvSpPr>
        <p:spPr>
          <a:xfrm>
            <a:off x="8337884" y="457199"/>
            <a:ext cx="3092115" cy="1196671"/>
          </a:xfrm>
        </p:spPr>
        <p:txBody>
          <a:bodyPr anchor="b">
            <a:normAutofit/>
          </a:bodyPr>
          <a:lstStyle>
            <a:lvl1pPr>
              <a:lnSpc>
                <a:spcPct val="100000"/>
              </a:lnSpc>
              <a:defRPr sz="1900" b="1" i="0" cap="all" spc="300" baseline="0">
                <a:solidFill>
                  <a:schemeClr val="accent1"/>
                </a:solidFill>
                <a:latin typeface="+mn-lt"/>
              </a:defRPr>
            </a:lvl1pPr>
          </a:lstStyle>
          <a:p>
            <a:r>
              <a:rPr lang="en-US"/>
              <a:t>Click to edit Master title style</a:t>
            </a:r>
            <a:endParaRPr lang="en-US" dirty="0"/>
          </a:p>
        </p:txBody>
      </p:sp>
      <p:sp>
        <p:nvSpPr>
          <p:cNvPr id="3" name="Content Placeholder 2"/>
          <p:cNvSpPr>
            <a:spLocks noGrp="1"/>
          </p:cNvSpPr>
          <p:nvPr>
            <p:ph idx="1"/>
          </p:nvPr>
        </p:nvSpPr>
        <p:spPr>
          <a:xfrm>
            <a:off x="765051" y="920377"/>
            <a:ext cx="6158418" cy="498512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37885" y="1741336"/>
            <a:ext cx="3092115" cy="4164164"/>
          </a:xfrm>
        </p:spPr>
        <p:txBody>
          <a:bodyPr/>
          <a:lstStyle>
            <a:lvl1pPr marL="0" indent="0">
              <a:lnSpc>
                <a:spcPct val="120000"/>
              </a:lnSpc>
              <a:spcBef>
                <a:spcPts val="1200"/>
              </a:spcBef>
              <a:buNone/>
              <a:defRPr sz="1600" baseline="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765051" y="6375679"/>
            <a:ext cx="1233355" cy="348462"/>
          </a:xfrm>
        </p:spPr>
        <p:txBody>
          <a:bodyPr/>
          <a:lstStyle/>
          <a:p>
            <a:fld id="{9334D819-9F07-4261-B09B-9E467E5D9002}" type="datetimeFigureOut">
              <a:rPr lang="en-US" smtClean="0"/>
              <a:t>5/18/2016</a:t>
            </a:fld>
            <a:endParaRPr lang="en-US" dirty="0"/>
          </a:p>
        </p:txBody>
      </p:sp>
      <p:sp>
        <p:nvSpPr>
          <p:cNvPr id="6" name="Footer Placeholder 5"/>
          <p:cNvSpPr>
            <a:spLocks noGrp="1"/>
          </p:cNvSpPr>
          <p:nvPr>
            <p:ph type="ftr" sz="quarter" idx="11"/>
          </p:nvPr>
        </p:nvSpPr>
        <p:spPr>
          <a:xfrm>
            <a:off x="2103620" y="6375679"/>
            <a:ext cx="3482179" cy="345796"/>
          </a:xfrm>
        </p:spPr>
        <p:txBody>
          <a:bodyPr/>
          <a:lstStyle/>
          <a:p>
            <a:endParaRPr lang="en-US" dirty="0"/>
          </a:p>
        </p:txBody>
      </p:sp>
      <p:sp>
        <p:nvSpPr>
          <p:cNvPr id="7" name="Slide Number Placeholder 6"/>
          <p:cNvSpPr>
            <a:spLocks noGrp="1"/>
          </p:cNvSpPr>
          <p:nvPr>
            <p:ph type="sldNum" sz="quarter" idx="12"/>
          </p:nvPr>
        </p:nvSpPr>
        <p:spPr>
          <a:xfrm>
            <a:off x="5691014" y="6375679"/>
            <a:ext cx="1232456" cy="345796"/>
          </a:xfrm>
        </p:spPr>
        <p:txBody>
          <a:bodyPr/>
          <a:lstStyle/>
          <a:p>
            <a:fld id="{71766878-3199-4EAB-94E7-2D6D11070E14}" type="slidenum">
              <a:rPr lang="en-US" smtClean="0"/>
              <a:t>‹#›</a:t>
            </a:fld>
            <a:endParaRPr lang="en-US" dirty="0"/>
          </a:p>
        </p:txBody>
      </p:sp>
      <p:sp>
        <p:nvSpPr>
          <p:cNvPr id="8" name="Rectangle 7" title="left edge border"/>
          <p:cNvSpPr/>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419800316"/>
      </p:ext>
    </p:extLst>
  </p:cSld>
  <p:clrMapOvr>
    <a:masterClrMapping/>
  </p:clrMapOvr>
  <p:extLst mod="1">
    <p:ext uri="{DCECCB84-F9BA-43D5-87BE-67443E8EF086}">
      <p15:sldGuideLst xmlns:p15="http://schemas.microsoft.com/office/powerpoint/2012/main" xmlns="">
        <p15:guide id="1" orient="horz" pos="696">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283464" y="0"/>
            <a:ext cx="7355585" cy="6857999"/>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11" name="Freeform 11" title="right scallop background shape"/>
          <p:cNvSpPr/>
          <p:nvPr/>
        </p:nvSpPr>
        <p:spPr bwMode="auto">
          <a:xfrm>
            <a:off x="7389812" y="0"/>
            <a:ext cx="4802188" cy="68580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solidFill>
          <a:ln w="0">
            <a:noFill/>
            <a:prstDash val="solid"/>
            <a:round/>
            <a:headEnd/>
            <a:tailEnd/>
          </a:ln>
        </p:spPr>
      </p:sp>
      <p:sp>
        <p:nvSpPr>
          <p:cNvPr id="12" name="Rectangle 11" title="left edge border"/>
          <p:cNvSpPr/>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337883" y="457200"/>
            <a:ext cx="3092117" cy="1196670"/>
          </a:xfrm>
        </p:spPr>
        <p:txBody>
          <a:bodyPr anchor="b">
            <a:normAutofit/>
          </a:bodyPr>
          <a:lstStyle>
            <a:lvl1pPr>
              <a:lnSpc>
                <a:spcPct val="100000"/>
              </a:lnSpc>
              <a:defRPr sz="1900" b="1" i="0" spc="300" baseline="0">
                <a:solidFill>
                  <a:schemeClr val="accent1"/>
                </a:solidFill>
                <a:latin typeface="+mn-lt"/>
              </a:defRPr>
            </a:lvl1pPr>
          </a:lstStyle>
          <a:p>
            <a:r>
              <a:rPr lang="en-US"/>
              <a:t>Click to edit Master title style</a:t>
            </a:r>
            <a:endParaRPr lang="en-US" dirty="0"/>
          </a:p>
        </p:txBody>
      </p:sp>
      <p:sp>
        <p:nvSpPr>
          <p:cNvPr id="4" name="Text Placeholder 3"/>
          <p:cNvSpPr>
            <a:spLocks noGrp="1"/>
          </p:cNvSpPr>
          <p:nvPr>
            <p:ph type="body" sz="half" idx="2"/>
          </p:nvPr>
        </p:nvSpPr>
        <p:spPr>
          <a:xfrm>
            <a:off x="8337883" y="1741336"/>
            <a:ext cx="3092117" cy="4164164"/>
          </a:xfrm>
        </p:spPr>
        <p:txBody>
          <a:bodyPr/>
          <a:lstStyle>
            <a:lvl1pPr marL="0" indent="0">
              <a:lnSpc>
                <a:spcPct val="120000"/>
              </a:lnSpc>
              <a:spcBef>
                <a:spcPts val="1200"/>
              </a:spcBef>
              <a:buNone/>
              <a:defRPr sz="1600" baseline="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765950" y="6375679"/>
            <a:ext cx="1232456" cy="348462"/>
          </a:xfrm>
        </p:spPr>
        <p:txBody>
          <a:bodyPr/>
          <a:lstStyle/>
          <a:p>
            <a:fld id="{9334D819-9F07-4261-B09B-9E467E5D9002}" type="datetimeFigureOut">
              <a:rPr lang="en-US" smtClean="0"/>
              <a:t>5/18/2016</a:t>
            </a:fld>
            <a:endParaRPr lang="en-US" dirty="0"/>
          </a:p>
        </p:txBody>
      </p:sp>
      <p:sp>
        <p:nvSpPr>
          <p:cNvPr id="6" name="Footer Placeholder 5"/>
          <p:cNvSpPr>
            <a:spLocks noGrp="1"/>
          </p:cNvSpPr>
          <p:nvPr>
            <p:ph type="ftr" sz="quarter" idx="11"/>
          </p:nvPr>
        </p:nvSpPr>
        <p:spPr>
          <a:xfrm>
            <a:off x="2103621" y="6375679"/>
            <a:ext cx="3482178" cy="345796"/>
          </a:xfrm>
        </p:spPr>
        <p:txBody>
          <a:bodyPr/>
          <a:lstStyle/>
          <a:p>
            <a:endParaRPr lang="en-US" dirty="0"/>
          </a:p>
        </p:txBody>
      </p:sp>
      <p:sp>
        <p:nvSpPr>
          <p:cNvPr id="7" name="Slide Number Placeholder 6"/>
          <p:cNvSpPr>
            <a:spLocks noGrp="1"/>
          </p:cNvSpPr>
          <p:nvPr>
            <p:ph type="sldNum" sz="quarter" idx="12"/>
          </p:nvPr>
        </p:nvSpPr>
        <p:spPr>
          <a:xfrm>
            <a:off x="5687568" y="6375679"/>
            <a:ext cx="1234440" cy="345796"/>
          </a:xfrm>
        </p:spPr>
        <p:txBody>
          <a:bodyPr/>
          <a:lstStyle/>
          <a:p>
            <a:fld id="{71766878-3199-4EAB-94E7-2D6D11070E14}" type="slidenum">
              <a:rPr lang="en-US" smtClean="0"/>
              <a:t>‹#›</a:t>
            </a:fld>
            <a:endParaRPr lang="en-US" dirty="0"/>
          </a:p>
        </p:txBody>
      </p:sp>
    </p:spTree>
    <p:extLst>
      <p:ext uri="{BB962C8B-B14F-4D97-AF65-F5344CB8AC3E}">
        <p14:creationId xmlns:p14="http://schemas.microsoft.com/office/powerpoint/2010/main" val="315193448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334D819-9F07-4261-B09B-9E467E5D9002}" type="datetimeFigureOut">
              <a:rPr lang="en-US" smtClean="0"/>
              <a:t>5/18/2016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766878-3199-4EAB-94E7-2D6D11070E14}" type="slidenum">
              <a:rPr lang="en-US" smtClean="0"/>
              <a:t>‹#›</a:t>
            </a:fld>
            <a:endParaRPr lang="en-US" dirty="0"/>
          </a:p>
        </p:txBody>
      </p:sp>
    </p:spTree>
    <p:extLst>
      <p:ext uri="{BB962C8B-B14F-4D97-AF65-F5344CB8AC3E}">
        <p14:creationId xmlns:p14="http://schemas.microsoft.com/office/powerpoint/2010/main" val="276156585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066321" y="382386"/>
            <a:ext cx="1492132" cy="5600404"/>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257300" y="382385"/>
            <a:ext cx="8392585" cy="560040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334D819-9F07-4261-B09B-9E467E5D9002}" type="datetimeFigureOut">
              <a:rPr lang="en-US" smtClean="0"/>
              <a:t>5/18/2016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766878-3199-4EAB-94E7-2D6D11070E14}" type="slidenum">
              <a:rPr lang="en-US" smtClean="0"/>
              <a:t>‹#›</a:t>
            </a:fld>
            <a:endParaRPr lang="en-US" dirty="0"/>
          </a:p>
        </p:txBody>
      </p:sp>
    </p:spTree>
    <p:extLst>
      <p:ext uri="{BB962C8B-B14F-4D97-AF65-F5344CB8AC3E}">
        <p14:creationId xmlns:p14="http://schemas.microsoft.com/office/powerpoint/2010/main" val="25860439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3242929" y="1073888"/>
            <a:ext cx="8187071" cy="4064627"/>
          </a:xfrm>
        </p:spPr>
        <p:txBody>
          <a:bodyPr anchor="b">
            <a:normAutofit/>
          </a:bodyPr>
          <a:lstStyle>
            <a:lvl1pPr>
              <a:defRPr sz="8400" spc="800" baseline="0">
                <a:solidFill>
                  <a:schemeClr val="tx2"/>
                </a:solidFill>
              </a:defRPr>
            </a:lvl1pPr>
          </a:lstStyle>
          <a:p>
            <a:r>
              <a:rPr lang="en-US"/>
              <a:t>Click to edit Master title style</a:t>
            </a:r>
            <a:endParaRPr lang="en-US" dirty="0"/>
          </a:p>
        </p:txBody>
      </p:sp>
      <p:sp>
        <p:nvSpPr>
          <p:cNvPr id="3" name="Text Placeholder 2"/>
          <p:cNvSpPr>
            <a:spLocks noGrp="1"/>
          </p:cNvSpPr>
          <p:nvPr>
            <p:ph type="body" idx="1"/>
          </p:nvPr>
        </p:nvSpPr>
        <p:spPr>
          <a:xfrm>
            <a:off x="3242930" y="5159781"/>
            <a:ext cx="7017488" cy="951135"/>
          </a:xfrm>
        </p:spPr>
        <p:txBody>
          <a:bodyPr>
            <a:normAutofit/>
          </a:bodyPr>
          <a:lstStyle>
            <a:lvl1pPr marL="0" indent="0">
              <a:lnSpc>
                <a:spcPct val="100000"/>
              </a:lnSpc>
              <a:buNone/>
              <a:defRPr sz="2000" b="1" i="0" cap="all" spc="400" baseline="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3236546" y="6375679"/>
            <a:ext cx="1493947" cy="348462"/>
          </a:xfrm>
        </p:spPr>
        <p:txBody>
          <a:bodyPr/>
          <a:lstStyle>
            <a:lvl1pPr>
              <a:defRPr baseline="0">
                <a:solidFill>
                  <a:schemeClr val="tx2"/>
                </a:solidFill>
              </a:defRPr>
            </a:lvl1pPr>
          </a:lstStyle>
          <a:p>
            <a:fld id="{402B9795-92DC-40DC-A1CA-9A4B349D7824}" type="datetimeFigureOut">
              <a:rPr lang="en-US" smtClean="0"/>
              <a:pPr/>
              <a:t>5/18/2016</a:t>
            </a:fld>
            <a:endParaRPr lang="en-US"/>
          </a:p>
        </p:txBody>
      </p:sp>
      <p:sp>
        <p:nvSpPr>
          <p:cNvPr id="5" name="Footer Placeholder 4"/>
          <p:cNvSpPr>
            <a:spLocks noGrp="1"/>
          </p:cNvSpPr>
          <p:nvPr>
            <p:ph type="ftr" sz="quarter" idx="11"/>
          </p:nvPr>
        </p:nvSpPr>
        <p:spPr>
          <a:xfrm>
            <a:off x="5279064" y="6375679"/>
            <a:ext cx="4114800" cy="345796"/>
          </a:xfrm>
        </p:spPr>
        <p:txBody>
          <a:bodyPr/>
          <a:lstStyle>
            <a:lvl1pPr>
              <a:defRPr baseline="0">
                <a:solidFill>
                  <a:schemeClr val="tx2"/>
                </a:solidFill>
              </a:defRPr>
            </a:lvl1pPr>
          </a:lstStyle>
          <a:p>
            <a:endParaRPr lang="en-US"/>
          </a:p>
        </p:txBody>
      </p:sp>
      <p:sp>
        <p:nvSpPr>
          <p:cNvPr id="6" name="Slide Number Placeholder 5"/>
          <p:cNvSpPr>
            <a:spLocks noGrp="1"/>
          </p:cNvSpPr>
          <p:nvPr>
            <p:ph type="sldNum" sz="quarter" idx="12"/>
          </p:nvPr>
        </p:nvSpPr>
        <p:spPr>
          <a:xfrm>
            <a:off x="9942434" y="6375679"/>
            <a:ext cx="1487566" cy="345796"/>
          </a:xfrm>
        </p:spPr>
        <p:txBody>
          <a:bodyPr/>
          <a:lstStyle>
            <a:lvl1pPr>
              <a:defRPr baseline="0">
                <a:solidFill>
                  <a:schemeClr val="tx2"/>
                </a:solidFill>
              </a:defRPr>
            </a:lvl1pPr>
          </a:lstStyle>
          <a:p>
            <a:fld id="{0FF54DE5-C571-48E8-A5BC-B369434E2F44}" type="slidenum">
              <a:rPr lang="en-US" smtClean="0"/>
              <a:pPr/>
              <a:t>‹#›</a:t>
            </a:fld>
            <a:endParaRPr lang="en-US"/>
          </a:p>
        </p:txBody>
      </p:sp>
      <p:grpSp>
        <p:nvGrpSpPr>
          <p:cNvPr id="7" name="Group 6" title="left scallop shape"/>
          <p:cNvGrpSpPr/>
          <p:nvPr/>
        </p:nvGrpSpPr>
        <p:grpSpPr>
          <a:xfrm>
            <a:off x="0" y="0"/>
            <a:ext cx="2814638" cy="6858000"/>
            <a:chOff x="0" y="0"/>
            <a:chExt cx="2814638" cy="6858000"/>
          </a:xfrm>
        </p:grpSpPr>
        <p:sp>
          <p:nvSpPr>
            <p:cNvPr id="11" name="Freeform 6" title="left scallop shape"/>
            <p:cNvSpPr/>
            <p:nvPr/>
          </p:nvSpPr>
          <p:spPr bwMode="auto">
            <a:xfrm>
              <a:off x="0" y="0"/>
              <a:ext cx="2814638" cy="6858000"/>
            </a:xfrm>
            <a:custGeom>
              <a:avLst/>
              <a:gdLst/>
              <a:ahLst/>
              <a:cxnLst/>
              <a:rect l="0" t="0" r="r" b="b"/>
              <a:pathLst>
                <a:path w="1773" h="4320">
                  <a:moveTo>
                    <a:pt x="0" y="0"/>
                  </a:moveTo>
                  <a:lnTo>
                    <a:pt x="891" y="0"/>
                  </a:lnTo>
                  <a:lnTo>
                    <a:pt x="906" y="56"/>
                  </a:lnTo>
                  <a:lnTo>
                    <a:pt x="921" y="111"/>
                  </a:lnTo>
                  <a:lnTo>
                    <a:pt x="938" y="165"/>
                  </a:lnTo>
                  <a:lnTo>
                    <a:pt x="957" y="217"/>
                  </a:lnTo>
                  <a:lnTo>
                    <a:pt x="980" y="266"/>
                  </a:lnTo>
                  <a:lnTo>
                    <a:pt x="1007" y="312"/>
                  </a:lnTo>
                  <a:lnTo>
                    <a:pt x="1036" y="351"/>
                  </a:lnTo>
                  <a:lnTo>
                    <a:pt x="1069" y="387"/>
                  </a:lnTo>
                  <a:lnTo>
                    <a:pt x="1105" y="422"/>
                  </a:lnTo>
                  <a:lnTo>
                    <a:pt x="1145" y="456"/>
                  </a:lnTo>
                  <a:lnTo>
                    <a:pt x="1185" y="487"/>
                  </a:lnTo>
                  <a:lnTo>
                    <a:pt x="1227" y="520"/>
                  </a:lnTo>
                  <a:lnTo>
                    <a:pt x="1270" y="551"/>
                  </a:lnTo>
                  <a:lnTo>
                    <a:pt x="1311" y="584"/>
                  </a:lnTo>
                  <a:lnTo>
                    <a:pt x="1352" y="617"/>
                  </a:lnTo>
                  <a:lnTo>
                    <a:pt x="1390" y="651"/>
                  </a:lnTo>
                  <a:lnTo>
                    <a:pt x="1425" y="687"/>
                  </a:lnTo>
                  <a:lnTo>
                    <a:pt x="1456" y="725"/>
                  </a:lnTo>
                  <a:lnTo>
                    <a:pt x="1484" y="765"/>
                  </a:lnTo>
                  <a:lnTo>
                    <a:pt x="1505" y="808"/>
                  </a:lnTo>
                  <a:lnTo>
                    <a:pt x="1521" y="856"/>
                  </a:lnTo>
                  <a:lnTo>
                    <a:pt x="1530" y="907"/>
                  </a:lnTo>
                  <a:lnTo>
                    <a:pt x="1534" y="960"/>
                  </a:lnTo>
                  <a:lnTo>
                    <a:pt x="1534" y="1013"/>
                  </a:lnTo>
                  <a:lnTo>
                    <a:pt x="1530" y="1068"/>
                  </a:lnTo>
                  <a:lnTo>
                    <a:pt x="1523" y="1125"/>
                  </a:lnTo>
                  <a:lnTo>
                    <a:pt x="1515" y="1181"/>
                  </a:lnTo>
                  <a:lnTo>
                    <a:pt x="1508" y="1237"/>
                  </a:lnTo>
                  <a:lnTo>
                    <a:pt x="1501" y="1293"/>
                  </a:lnTo>
                  <a:lnTo>
                    <a:pt x="1496" y="1350"/>
                  </a:lnTo>
                  <a:lnTo>
                    <a:pt x="1494" y="1405"/>
                  </a:lnTo>
                  <a:lnTo>
                    <a:pt x="1497" y="1458"/>
                  </a:lnTo>
                  <a:lnTo>
                    <a:pt x="1504" y="1511"/>
                  </a:lnTo>
                  <a:lnTo>
                    <a:pt x="1517" y="1560"/>
                  </a:lnTo>
                  <a:lnTo>
                    <a:pt x="1535" y="1610"/>
                  </a:lnTo>
                  <a:lnTo>
                    <a:pt x="1557" y="1659"/>
                  </a:lnTo>
                  <a:lnTo>
                    <a:pt x="1583" y="1708"/>
                  </a:lnTo>
                  <a:lnTo>
                    <a:pt x="1611" y="1757"/>
                  </a:lnTo>
                  <a:lnTo>
                    <a:pt x="1640" y="1807"/>
                  </a:lnTo>
                  <a:lnTo>
                    <a:pt x="1669" y="1855"/>
                  </a:lnTo>
                  <a:lnTo>
                    <a:pt x="1696" y="1905"/>
                  </a:lnTo>
                  <a:lnTo>
                    <a:pt x="1721" y="1954"/>
                  </a:lnTo>
                  <a:lnTo>
                    <a:pt x="1742" y="2006"/>
                  </a:lnTo>
                  <a:lnTo>
                    <a:pt x="1759" y="2057"/>
                  </a:lnTo>
                  <a:lnTo>
                    <a:pt x="1769" y="2108"/>
                  </a:lnTo>
                  <a:lnTo>
                    <a:pt x="1773" y="2160"/>
                  </a:lnTo>
                  <a:lnTo>
                    <a:pt x="1769" y="2212"/>
                  </a:lnTo>
                  <a:lnTo>
                    <a:pt x="1759" y="2263"/>
                  </a:lnTo>
                  <a:lnTo>
                    <a:pt x="1742" y="2314"/>
                  </a:lnTo>
                  <a:lnTo>
                    <a:pt x="1721" y="2366"/>
                  </a:lnTo>
                  <a:lnTo>
                    <a:pt x="1696" y="2415"/>
                  </a:lnTo>
                  <a:lnTo>
                    <a:pt x="1669" y="2465"/>
                  </a:lnTo>
                  <a:lnTo>
                    <a:pt x="1640" y="2513"/>
                  </a:lnTo>
                  <a:lnTo>
                    <a:pt x="1611" y="2563"/>
                  </a:lnTo>
                  <a:lnTo>
                    <a:pt x="1583" y="2612"/>
                  </a:lnTo>
                  <a:lnTo>
                    <a:pt x="1557" y="2661"/>
                  </a:lnTo>
                  <a:lnTo>
                    <a:pt x="1535" y="2710"/>
                  </a:lnTo>
                  <a:lnTo>
                    <a:pt x="1517" y="2760"/>
                  </a:lnTo>
                  <a:lnTo>
                    <a:pt x="1504" y="2809"/>
                  </a:lnTo>
                  <a:lnTo>
                    <a:pt x="1497" y="2862"/>
                  </a:lnTo>
                  <a:lnTo>
                    <a:pt x="1494" y="2915"/>
                  </a:lnTo>
                  <a:lnTo>
                    <a:pt x="1496" y="2970"/>
                  </a:lnTo>
                  <a:lnTo>
                    <a:pt x="1501" y="3027"/>
                  </a:lnTo>
                  <a:lnTo>
                    <a:pt x="1508" y="3083"/>
                  </a:lnTo>
                  <a:lnTo>
                    <a:pt x="1515" y="3139"/>
                  </a:lnTo>
                  <a:lnTo>
                    <a:pt x="1523" y="3195"/>
                  </a:lnTo>
                  <a:lnTo>
                    <a:pt x="1530" y="3252"/>
                  </a:lnTo>
                  <a:lnTo>
                    <a:pt x="1534" y="3307"/>
                  </a:lnTo>
                  <a:lnTo>
                    <a:pt x="1534" y="3360"/>
                  </a:lnTo>
                  <a:lnTo>
                    <a:pt x="1530" y="3413"/>
                  </a:lnTo>
                  <a:lnTo>
                    <a:pt x="1521" y="3464"/>
                  </a:lnTo>
                  <a:lnTo>
                    <a:pt x="1505" y="3512"/>
                  </a:lnTo>
                  <a:lnTo>
                    <a:pt x="1484" y="3555"/>
                  </a:lnTo>
                  <a:lnTo>
                    <a:pt x="1456" y="3595"/>
                  </a:lnTo>
                  <a:lnTo>
                    <a:pt x="1425" y="3633"/>
                  </a:lnTo>
                  <a:lnTo>
                    <a:pt x="1390" y="3669"/>
                  </a:lnTo>
                  <a:lnTo>
                    <a:pt x="1352" y="3703"/>
                  </a:lnTo>
                  <a:lnTo>
                    <a:pt x="1311" y="3736"/>
                  </a:lnTo>
                  <a:lnTo>
                    <a:pt x="1270" y="3769"/>
                  </a:lnTo>
                  <a:lnTo>
                    <a:pt x="1227" y="3800"/>
                  </a:lnTo>
                  <a:lnTo>
                    <a:pt x="1185" y="3833"/>
                  </a:lnTo>
                  <a:lnTo>
                    <a:pt x="1145" y="3864"/>
                  </a:lnTo>
                  <a:lnTo>
                    <a:pt x="1105" y="3898"/>
                  </a:lnTo>
                  <a:lnTo>
                    <a:pt x="1069" y="3933"/>
                  </a:lnTo>
                  <a:lnTo>
                    <a:pt x="1036" y="3969"/>
                  </a:lnTo>
                  <a:lnTo>
                    <a:pt x="1007" y="4008"/>
                  </a:lnTo>
                  <a:lnTo>
                    <a:pt x="980" y="4054"/>
                  </a:lnTo>
                  <a:lnTo>
                    <a:pt x="957" y="4103"/>
                  </a:lnTo>
                  <a:lnTo>
                    <a:pt x="938" y="4155"/>
                  </a:lnTo>
                  <a:lnTo>
                    <a:pt x="921" y="4209"/>
                  </a:lnTo>
                  <a:lnTo>
                    <a:pt x="906" y="4264"/>
                  </a:lnTo>
                  <a:lnTo>
                    <a:pt x="891" y="4320"/>
                  </a:lnTo>
                  <a:lnTo>
                    <a:pt x="0" y="4320"/>
                  </a:lnTo>
                  <a:lnTo>
                    <a:pt x="0" y="0"/>
                  </a:lnTo>
                  <a:close/>
                </a:path>
              </a:pathLst>
            </a:custGeom>
            <a:solidFill>
              <a:schemeClr val="tx2"/>
            </a:solidFill>
            <a:ln w="0">
              <a:noFill/>
              <a:prstDash val="solid"/>
              <a:round/>
              <a:headEnd/>
              <a:tailEnd/>
            </a:ln>
          </p:spPr>
        </p:sp>
        <p:sp>
          <p:nvSpPr>
            <p:cNvPr id="16" name="Freeform 11" title="left scallop inline"/>
            <p:cNvSpPr/>
            <p:nvPr/>
          </p:nvSpPr>
          <p:spPr bwMode="auto">
            <a:xfrm>
              <a:off x="874382" y="0"/>
              <a:ext cx="1646238" cy="6858000"/>
            </a:xfrm>
            <a:custGeom>
              <a:avLst/>
              <a:gdLst/>
              <a:ahLst/>
              <a:cxnLst/>
              <a:rect l="0" t="0" r="r" b="b"/>
              <a:pathLst>
                <a:path w="1037" h="4320">
                  <a:moveTo>
                    <a:pt x="0" y="0"/>
                  </a:moveTo>
                  <a:lnTo>
                    <a:pt x="171" y="0"/>
                  </a:lnTo>
                  <a:lnTo>
                    <a:pt x="188" y="55"/>
                  </a:lnTo>
                  <a:lnTo>
                    <a:pt x="204" y="110"/>
                  </a:lnTo>
                  <a:lnTo>
                    <a:pt x="220" y="166"/>
                  </a:lnTo>
                  <a:lnTo>
                    <a:pt x="234" y="223"/>
                  </a:lnTo>
                  <a:lnTo>
                    <a:pt x="251" y="278"/>
                  </a:lnTo>
                  <a:lnTo>
                    <a:pt x="269" y="331"/>
                  </a:lnTo>
                  <a:lnTo>
                    <a:pt x="292" y="381"/>
                  </a:lnTo>
                  <a:lnTo>
                    <a:pt x="319" y="427"/>
                  </a:lnTo>
                  <a:lnTo>
                    <a:pt x="349" y="466"/>
                  </a:lnTo>
                  <a:lnTo>
                    <a:pt x="382" y="503"/>
                  </a:lnTo>
                  <a:lnTo>
                    <a:pt x="420" y="537"/>
                  </a:lnTo>
                  <a:lnTo>
                    <a:pt x="460" y="571"/>
                  </a:lnTo>
                  <a:lnTo>
                    <a:pt x="502" y="603"/>
                  </a:lnTo>
                  <a:lnTo>
                    <a:pt x="544" y="635"/>
                  </a:lnTo>
                  <a:lnTo>
                    <a:pt x="587" y="668"/>
                  </a:lnTo>
                  <a:lnTo>
                    <a:pt x="628" y="700"/>
                  </a:lnTo>
                  <a:lnTo>
                    <a:pt x="667" y="734"/>
                  </a:lnTo>
                  <a:lnTo>
                    <a:pt x="703" y="771"/>
                  </a:lnTo>
                  <a:lnTo>
                    <a:pt x="736" y="808"/>
                  </a:lnTo>
                  <a:lnTo>
                    <a:pt x="763" y="848"/>
                  </a:lnTo>
                  <a:lnTo>
                    <a:pt x="786" y="893"/>
                  </a:lnTo>
                  <a:lnTo>
                    <a:pt x="800" y="937"/>
                  </a:lnTo>
                  <a:lnTo>
                    <a:pt x="809" y="986"/>
                  </a:lnTo>
                  <a:lnTo>
                    <a:pt x="813" y="1034"/>
                  </a:lnTo>
                  <a:lnTo>
                    <a:pt x="812" y="1085"/>
                  </a:lnTo>
                  <a:lnTo>
                    <a:pt x="808" y="1136"/>
                  </a:lnTo>
                  <a:lnTo>
                    <a:pt x="803" y="1189"/>
                  </a:lnTo>
                  <a:lnTo>
                    <a:pt x="796" y="1242"/>
                  </a:lnTo>
                  <a:lnTo>
                    <a:pt x="788" y="1295"/>
                  </a:lnTo>
                  <a:lnTo>
                    <a:pt x="782" y="1348"/>
                  </a:lnTo>
                  <a:lnTo>
                    <a:pt x="778" y="1401"/>
                  </a:lnTo>
                  <a:lnTo>
                    <a:pt x="775" y="1452"/>
                  </a:lnTo>
                  <a:lnTo>
                    <a:pt x="778" y="1502"/>
                  </a:lnTo>
                  <a:lnTo>
                    <a:pt x="784" y="1551"/>
                  </a:lnTo>
                  <a:lnTo>
                    <a:pt x="797" y="1602"/>
                  </a:lnTo>
                  <a:lnTo>
                    <a:pt x="817" y="1652"/>
                  </a:lnTo>
                  <a:lnTo>
                    <a:pt x="841" y="1702"/>
                  </a:lnTo>
                  <a:lnTo>
                    <a:pt x="868" y="1752"/>
                  </a:lnTo>
                  <a:lnTo>
                    <a:pt x="896" y="1801"/>
                  </a:lnTo>
                  <a:lnTo>
                    <a:pt x="926" y="1851"/>
                  </a:lnTo>
                  <a:lnTo>
                    <a:pt x="953" y="1901"/>
                  </a:lnTo>
                  <a:lnTo>
                    <a:pt x="980" y="1952"/>
                  </a:lnTo>
                  <a:lnTo>
                    <a:pt x="1003" y="2003"/>
                  </a:lnTo>
                  <a:lnTo>
                    <a:pt x="1021" y="2054"/>
                  </a:lnTo>
                  <a:lnTo>
                    <a:pt x="1031" y="2106"/>
                  </a:lnTo>
                  <a:lnTo>
                    <a:pt x="1037" y="2160"/>
                  </a:lnTo>
                  <a:lnTo>
                    <a:pt x="1031" y="2214"/>
                  </a:lnTo>
                  <a:lnTo>
                    <a:pt x="1021" y="2266"/>
                  </a:lnTo>
                  <a:lnTo>
                    <a:pt x="1003" y="2317"/>
                  </a:lnTo>
                  <a:lnTo>
                    <a:pt x="980" y="2368"/>
                  </a:lnTo>
                  <a:lnTo>
                    <a:pt x="953" y="2419"/>
                  </a:lnTo>
                  <a:lnTo>
                    <a:pt x="926" y="2469"/>
                  </a:lnTo>
                  <a:lnTo>
                    <a:pt x="896" y="2519"/>
                  </a:lnTo>
                  <a:lnTo>
                    <a:pt x="868" y="2568"/>
                  </a:lnTo>
                  <a:lnTo>
                    <a:pt x="841" y="2618"/>
                  </a:lnTo>
                  <a:lnTo>
                    <a:pt x="817" y="2668"/>
                  </a:lnTo>
                  <a:lnTo>
                    <a:pt x="797" y="2718"/>
                  </a:lnTo>
                  <a:lnTo>
                    <a:pt x="784" y="2769"/>
                  </a:lnTo>
                  <a:lnTo>
                    <a:pt x="778" y="2818"/>
                  </a:lnTo>
                  <a:lnTo>
                    <a:pt x="775" y="2868"/>
                  </a:lnTo>
                  <a:lnTo>
                    <a:pt x="778" y="2919"/>
                  </a:lnTo>
                  <a:lnTo>
                    <a:pt x="782" y="2972"/>
                  </a:lnTo>
                  <a:lnTo>
                    <a:pt x="788" y="3025"/>
                  </a:lnTo>
                  <a:lnTo>
                    <a:pt x="796" y="3078"/>
                  </a:lnTo>
                  <a:lnTo>
                    <a:pt x="803" y="3131"/>
                  </a:lnTo>
                  <a:lnTo>
                    <a:pt x="808" y="3184"/>
                  </a:lnTo>
                  <a:lnTo>
                    <a:pt x="812" y="3235"/>
                  </a:lnTo>
                  <a:lnTo>
                    <a:pt x="813" y="3286"/>
                  </a:lnTo>
                  <a:lnTo>
                    <a:pt x="809" y="3334"/>
                  </a:lnTo>
                  <a:lnTo>
                    <a:pt x="800" y="3383"/>
                  </a:lnTo>
                  <a:lnTo>
                    <a:pt x="786" y="3427"/>
                  </a:lnTo>
                  <a:lnTo>
                    <a:pt x="763" y="3472"/>
                  </a:lnTo>
                  <a:lnTo>
                    <a:pt x="736" y="3512"/>
                  </a:lnTo>
                  <a:lnTo>
                    <a:pt x="703" y="3549"/>
                  </a:lnTo>
                  <a:lnTo>
                    <a:pt x="667" y="3586"/>
                  </a:lnTo>
                  <a:lnTo>
                    <a:pt x="628" y="3620"/>
                  </a:lnTo>
                  <a:lnTo>
                    <a:pt x="587" y="3652"/>
                  </a:lnTo>
                  <a:lnTo>
                    <a:pt x="544" y="3685"/>
                  </a:lnTo>
                  <a:lnTo>
                    <a:pt x="502" y="3717"/>
                  </a:lnTo>
                  <a:lnTo>
                    <a:pt x="460" y="3749"/>
                  </a:lnTo>
                  <a:lnTo>
                    <a:pt x="420" y="3783"/>
                  </a:lnTo>
                  <a:lnTo>
                    <a:pt x="382" y="3817"/>
                  </a:lnTo>
                  <a:lnTo>
                    <a:pt x="349" y="3854"/>
                  </a:lnTo>
                  <a:lnTo>
                    <a:pt x="319" y="3893"/>
                  </a:lnTo>
                  <a:lnTo>
                    <a:pt x="292" y="3939"/>
                  </a:lnTo>
                  <a:lnTo>
                    <a:pt x="269" y="3989"/>
                  </a:lnTo>
                  <a:lnTo>
                    <a:pt x="251" y="4042"/>
                  </a:lnTo>
                  <a:lnTo>
                    <a:pt x="234" y="4097"/>
                  </a:lnTo>
                  <a:lnTo>
                    <a:pt x="220" y="4154"/>
                  </a:lnTo>
                  <a:lnTo>
                    <a:pt x="204" y="4210"/>
                  </a:lnTo>
                  <a:lnTo>
                    <a:pt x="188" y="4265"/>
                  </a:lnTo>
                  <a:lnTo>
                    <a:pt x="171" y="4320"/>
                  </a:lnTo>
                  <a:lnTo>
                    <a:pt x="0" y="4320"/>
                  </a:lnTo>
                  <a:lnTo>
                    <a:pt x="17" y="4278"/>
                  </a:lnTo>
                  <a:lnTo>
                    <a:pt x="33" y="4232"/>
                  </a:lnTo>
                  <a:lnTo>
                    <a:pt x="46" y="4183"/>
                  </a:lnTo>
                  <a:lnTo>
                    <a:pt x="60" y="4131"/>
                  </a:lnTo>
                  <a:lnTo>
                    <a:pt x="75" y="4075"/>
                  </a:lnTo>
                  <a:lnTo>
                    <a:pt x="90" y="4019"/>
                  </a:lnTo>
                  <a:lnTo>
                    <a:pt x="109" y="3964"/>
                  </a:lnTo>
                  <a:lnTo>
                    <a:pt x="129" y="3909"/>
                  </a:lnTo>
                  <a:lnTo>
                    <a:pt x="156" y="3855"/>
                  </a:lnTo>
                  <a:lnTo>
                    <a:pt x="186" y="3804"/>
                  </a:lnTo>
                  <a:lnTo>
                    <a:pt x="222" y="3756"/>
                  </a:lnTo>
                  <a:lnTo>
                    <a:pt x="261" y="3713"/>
                  </a:lnTo>
                  <a:lnTo>
                    <a:pt x="303" y="3672"/>
                  </a:lnTo>
                  <a:lnTo>
                    <a:pt x="348" y="3634"/>
                  </a:lnTo>
                  <a:lnTo>
                    <a:pt x="392" y="3599"/>
                  </a:lnTo>
                  <a:lnTo>
                    <a:pt x="438" y="3565"/>
                  </a:lnTo>
                  <a:lnTo>
                    <a:pt x="482" y="3531"/>
                  </a:lnTo>
                  <a:lnTo>
                    <a:pt x="523" y="3499"/>
                  </a:lnTo>
                  <a:lnTo>
                    <a:pt x="561" y="3466"/>
                  </a:lnTo>
                  <a:lnTo>
                    <a:pt x="594" y="3434"/>
                  </a:lnTo>
                  <a:lnTo>
                    <a:pt x="620" y="3400"/>
                  </a:lnTo>
                  <a:lnTo>
                    <a:pt x="638" y="3367"/>
                  </a:lnTo>
                  <a:lnTo>
                    <a:pt x="647" y="3336"/>
                  </a:lnTo>
                  <a:lnTo>
                    <a:pt x="652" y="3302"/>
                  </a:lnTo>
                  <a:lnTo>
                    <a:pt x="654" y="3265"/>
                  </a:lnTo>
                  <a:lnTo>
                    <a:pt x="651" y="3224"/>
                  </a:lnTo>
                  <a:lnTo>
                    <a:pt x="647" y="3181"/>
                  </a:lnTo>
                  <a:lnTo>
                    <a:pt x="642" y="3137"/>
                  </a:lnTo>
                  <a:lnTo>
                    <a:pt x="637" y="3091"/>
                  </a:lnTo>
                  <a:lnTo>
                    <a:pt x="626" y="3021"/>
                  </a:lnTo>
                  <a:lnTo>
                    <a:pt x="620" y="2952"/>
                  </a:lnTo>
                  <a:lnTo>
                    <a:pt x="616" y="2881"/>
                  </a:lnTo>
                  <a:lnTo>
                    <a:pt x="618" y="2809"/>
                  </a:lnTo>
                  <a:lnTo>
                    <a:pt x="628" y="2737"/>
                  </a:lnTo>
                  <a:lnTo>
                    <a:pt x="642" y="2681"/>
                  </a:lnTo>
                  <a:lnTo>
                    <a:pt x="661" y="2626"/>
                  </a:lnTo>
                  <a:lnTo>
                    <a:pt x="685" y="2574"/>
                  </a:lnTo>
                  <a:lnTo>
                    <a:pt x="711" y="2521"/>
                  </a:lnTo>
                  <a:lnTo>
                    <a:pt x="739" y="2472"/>
                  </a:lnTo>
                  <a:lnTo>
                    <a:pt x="767" y="2423"/>
                  </a:lnTo>
                  <a:lnTo>
                    <a:pt x="791" y="2381"/>
                  </a:lnTo>
                  <a:lnTo>
                    <a:pt x="813" y="2342"/>
                  </a:lnTo>
                  <a:lnTo>
                    <a:pt x="834" y="2303"/>
                  </a:lnTo>
                  <a:lnTo>
                    <a:pt x="851" y="2265"/>
                  </a:lnTo>
                  <a:lnTo>
                    <a:pt x="864" y="2228"/>
                  </a:lnTo>
                  <a:lnTo>
                    <a:pt x="873" y="2194"/>
                  </a:lnTo>
                  <a:lnTo>
                    <a:pt x="876" y="2160"/>
                  </a:lnTo>
                  <a:lnTo>
                    <a:pt x="873" y="2126"/>
                  </a:lnTo>
                  <a:lnTo>
                    <a:pt x="864" y="2092"/>
                  </a:lnTo>
                  <a:lnTo>
                    <a:pt x="851" y="2055"/>
                  </a:lnTo>
                  <a:lnTo>
                    <a:pt x="834" y="2017"/>
                  </a:lnTo>
                  <a:lnTo>
                    <a:pt x="813" y="1978"/>
                  </a:lnTo>
                  <a:lnTo>
                    <a:pt x="791" y="1939"/>
                  </a:lnTo>
                  <a:lnTo>
                    <a:pt x="767" y="1897"/>
                  </a:lnTo>
                  <a:lnTo>
                    <a:pt x="739" y="1848"/>
                  </a:lnTo>
                  <a:lnTo>
                    <a:pt x="711" y="1799"/>
                  </a:lnTo>
                  <a:lnTo>
                    <a:pt x="685" y="1746"/>
                  </a:lnTo>
                  <a:lnTo>
                    <a:pt x="661" y="1694"/>
                  </a:lnTo>
                  <a:lnTo>
                    <a:pt x="642" y="1639"/>
                  </a:lnTo>
                  <a:lnTo>
                    <a:pt x="628" y="1583"/>
                  </a:lnTo>
                  <a:lnTo>
                    <a:pt x="618" y="1511"/>
                  </a:lnTo>
                  <a:lnTo>
                    <a:pt x="616" y="1439"/>
                  </a:lnTo>
                  <a:lnTo>
                    <a:pt x="620" y="1368"/>
                  </a:lnTo>
                  <a:lnTo>
                    <a:pt x="626" y="1299"/>
                  </a:lnTo>
                  <a:lnTo>
                    <a:pt x="637" y="1229"/>
                  </a:lnTo>
                  <a:lnTo>
                    <a:pt x="642" y="1183"/>
                  </a:lnTo>
                  <a:lnTo>
                    <a:pt x="647" y="1139"/>
                  </a:lnTo>
                  <a:lnTo>
                    <a:pt x="651" y="1096"/>
                  </a:lnTo>
                  <a:lnTo>
                    <a:pt x="654" y="1055"/>
                  </a:lnTo>
                  <a:lnTo>
                    <a:pt x="652" y="1018"/>
                  </a:lnTo>
                  <a:lnTo>
                    <a:pt x="647" y="984"/>
                  </a:lnTo>
                  <a:lnTo>
                    <a:pt x="638" y="953"/>
                  </a:lnTo>
                  <a:lnTo>
                    <a:pt x="620" y="920"/>
                  </a:lnTo>
                  <a:lnTo>
                    <a:pt x="594" y="886"/>
                  </a:lnTo>
                  <a:lnTo>
                    <a:pt x="561" y="854"/>
                  </a:lnTo>
                  <a:lnTo>
                    <a:pt x="523" y="822"/>
                  </a:lnTo>
                  <a:lnTo>
                    <a:pt x="482" y="789"/>
                  </a:lnTo>
                  <a:lnTo>
                    <a:pt x="438" y="755"/>
                  </a:lnTo>
                  <a:lnTo>
                    <a:pt x="392" y="721"/>
                  </a:lnTo>
                  <a:lnTo>
                    <a:pt x="348" y="686"/>
                  </a:lnTo>
                  <a:lnTo>
                    <a:pt x="303" y="648"/>
                  </a:lnTo>
                  <a:lnTo>
                    <a:pt x="261" y="607"/>
                  </a:lnTo>
                  <a:lnTo>
                    <a:pt x="222" y="564"/>
                  </a:lnTo>
                  <a:lnTo>
                    <a:pt x="186" y="516"/>
                  </a:lnTo>
                  <a:lnTo>
                    <a:pt x="156" y="465"/>
                  </a:lnTo>
                  <a:lnTo>
                    <a:pt x="129" y="411"/>
                  </a:lnTo>
                  <a:lnTo>
                    <a:pt x="109" y="356"/>
                  </a:lnTo>
                  <a:lnTo>
                    <a:pt x="90" y="301"/>
                  </a:lnTo>
                  <a:lnTo>
                    <a:pt x="75" y="245"/>
                  </a:lnTo>
                  <a:lnTo>
                    <a:pt x="60" y="189"/>
                  </a:lnTo>
                  <a:lnTo>
                    <a:pt x="46" y="137"/>
                  </a:lnTo>
                  <a:lnTo>
                    <a:pt x="33" y="88"/>
                  </a:lnTo>
                  <a:lnTo>
                    <a:pt x="17" y="42"/>
                  </a:lnTo>
                  <a:lnTo>
                    <a:pt x="0" y="0"/>
                  </a:lnTo>
                  <a:lnTo>
                    <a:pt x="0" y="0"/>
                  </a:lnTo>
                  <a:close/>
                </a:path>
              </a:pathLst>
            </a:custGeom>
            <a:solidFill>
              <a:schemeClr val="accent1"/>
            </a:solidFill>
            <a:ln w="0">
              <a:noFill/>
              <a:prstDash val="solid"/>
              <a:round/>
              <a:headEnd/>
              <a:tailEnd/>
            </a:ln>
          </p:spPr>
        </p:sp>
      </p:grpSp>
    </p:spTree>
    <p:extLst>
      <p:ext uri="{BB962C8B-B14F-4D97-AF65-F5344CB8AC3E}">
        <p14:creationId xmlns:p14="http://schemas.microsoft.com/office/powerpoint/2010/main" val="78161926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57300" y="2286000"/>
            <a:ext cx="4800600" cy="36195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647796" y="2286000"/>
            <a:ext cx="4800600" cy="36195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02B9795-92DC-40DC-A1CA-9A4B349D7824}" type="datetimeFigureOut">
              <a:rPr lang="en-US" smtClean="0"/>
              <a:pPr/>
              <a:t>5/18/2016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F54DE5-C571-48E8-A5BC-B369434E2F44}" type="slidenum">
              <a:rPr lang="en-US" smtClean="0"/>
              <a:pPr/>
              <a:t>‹#›</a:t>
            </a:fld>
            <a:endParaRPr lang="en-US"/>
          </a:p>
        </p:txBody>
      </p:sp>
    </p:spTree>
    <p:extLst>
      <p:ext uri="{BB962C8B-B14F-4D97-AF65-F5344CB8AC3E}">
        <p14:creationId xmlns:p14="http://schemas.microsoft.com/office/powerpoint/2010/main" val="17109166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xmlns=""/>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2728" y="381000"/>
            <a:ext cx="10172700" cy="149351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251678" y="2199633"/>
            <a:ext cx="4800600" cy="632529"/>
          </a:xfrm>
        </p:spPr>
        <p:txBody>
          <a:bodyPr anchor="b">
            <a:noAutofit/>
          </a:bodyPr>
          <a:lstStyle>
            <a:lvl1pPr marL="0" indent="0">
              <a:lnSpc>
                <a:spcPct val="100000"/>
              </a:lnSpc>
              <a:buNone/>
              <a:defRPr sz="1900" b="1" cap="all" spc="200" baseline="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257300" y="2909102"/>
            <a:ext cx="4800600" cy="299639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633864" y="2199633"/>
            <a:ext cx="4800600" cy="632529"/>
          </a:xfrm>
        </p:spPr>
        <p:txBody>
          <a:bodyPr anchor="b">
            <a:noAutofit/>
          </a:bodyPr>
          <a:lstStyle>
            <a:lvl1pPr marL="0" indent="0">
              <a:lnSpc>
                <a:spcPct val="100000"/>
              </a:lnSpc>
              <a:buNone/>
              <a:defRPr sz="1900" b="1" cap="all" spc="200" baseline="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633864" y="2909102"/>
            <a:ext cx="4800600" cy="299639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02B9795-92DC-40DC-A1CA-9A4B349D7824}" type="datetimeFigureOut">
              <a:rPr lang="en-US" smtClean="0"/>
              <a:pPr/>
              <a:t>5/18/2016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FF54DE5-C571-48E8-A5BC-B369434E2F44}" type="slidenum">
              <a:rPr lang="en-US" smtClean="0"/>
              <a:pPr/>
              <a:t>‹#›</a:t>
            </a:fld>
            <a:endParaRPr lang="en-US"/>
          </a:p>
        </p:txBody>
      </p:sp>
    </p:spTree>
    <p:extLst>
      <p:ext uri="{BB962C8B-B14F-4D97-AF65-F5344CB8AC3E}">
        <p14:creationId xmlns:p14="http://schemas.microsoft.com/office/powerpoint/2010/main" val="24373315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xmlns=""/>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02B9795-92DC-40DC-A1CA-9A4B349D7824}" type="datetimeFigureOut">
              <a:rPr lang="en-US" smtClean="0"/>
              <a:pPr/>
              <a:t>5/18/2016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FF54DE5-C571-48E8-A5BC-B369434E2F44}" type="slidenum">
              <a:rPr lang="en-US" smtClean="0"/>
              <a:pPr/>
              <a:t>‹#›</a:t>
            </a:fld>
            <a:endParaRPr lang="en-US"/>
          </a:p>
        </p:txBody>
      </p:sp>
    </p:spTree>
    <p:extLst>
      <p:ext uri="{BB962C8B-B14F-4D97-AF65-F5344CB8AC3E}">
        <p14:creationId xmlns:p14="http://schemas.microsoft.com/office/powerpoint/2010/main" val="3717081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02B9795-92DC-40DC-A1CA-9A4B349D7824}" type="datetimeFigureOut">
              <a:rPr lang="en-US" smtClean="0"/>
              <a:pPr/>
              <a:t>5/18/2016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FF54DE5-C571-48E8-A5BC-B369434E2F44}" type="slidenum">
              <a:rPr lang="en-US" smtClean="0"/>
              <a:pPr/>
              <a:t>‹#›</a:t>
            </a:fld>
            <a:endParaRPr lang="en-US"/>
          </a:p>
        </p:txBody>
      </p:sp>
    </p:spTree>
    <p:extLst>
      <p:ext uri="{BB962C8B-B14F-4D97-AF65-F5344CB8AC3E}">
        <p14:creationId xmlns:p14="http://schemas.microsoft.com/office/powerpoint/2010/main" val="16229711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7" name="Freeform 11" title="right scallop background shape"/>
          <p:cNvSpPr/>
          <p:nvPr/>
        </p:nvSpPr>
        <p:spPr bwMode="auto">
          <a:xfrm>
            <a:off x="7389812" y="0"/>
            <a:ext cx="4802188" cy="68580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solidFill>
          <a:ln w="0">
            <a:noFill/>
            <a:prstDash val="solid"/>
            <a:round/>
            <a:headEnd/>
            <a:tailEnd/>
          </a:ln>
        </p:spPr>
      </p:sp>
      <p:sp>
        <p:nvSpPr>
          <p:cNvPr id="2" name="Title 1"/>
          <p:cNvSpPr>
            <a:spLocks noGrp="1"/>
          </p:cNvSpPr>
          <p:nvPr>
            <p:ph type="title"/>
          </p:nvPr>
        </p:nvSpPr>
        <p:spPr>
          <a:xfrm>
            <a:off x="8337884" y="457199"/>
            <a:ext cx="3092115" cy="1196671"/>
          </a:xfrm>
        </p:spPr>
        <p:txBody>
          <a:bodyPr anchor="b">
            <a:normAutofit/>
          </a:bodyPr>
          <a:lstStyle>
            <a:lvl1pPr>
              <a:lnSpc>
                <a:spcPct val="100000"/>
              </a:lnSpc>
              <a:defRPr sz="1900" b="1" i="0" cap="all" spc="300" baseline="0">
                <a:solidFill>
                  <a:schemeClr val="accent1"/>
                </a:solidFill>
                <a:latin typeface="+mn-lt"/>
              </a:defRPr>
            </a:lvl1pPr>
          </a:lstStyle>
          <a:p>
            <a:r>
              <a:rPr lang="en-US"/>
              <a:t>Click to edit Master title style</a:t>
            </a:r>
            <a:endParaRPr lang="en-US" dirty="0"/>
          </a:p>
        </p:txBody>
      </p:sp>
      <p:sp>
        <p:nvSpPr>
          <p:cNvPr id="3" name="Content Placeholder 2"/>
          <p:cNvSpPr>
            <a:spLocks noGrp="1"/>
          </p:cNvSpPr>
          <p:nvPr>
            <p:ph idx="1"/>
          </p:nvPr>
        </p:nvSpPr>
        <p:spPr>
          <a:xfrm>
            <a:off x="765051" y="920377"/>
            <a:ext cx="6158418" cy="498512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37885" y="1741336"/>
            <a:ext cx="3092115" cy="4164164"/>
          </a:xfrm>
        </p:spPr>
        <p:txBody>
          <a:bodyPr/>
          <a:lstStyle>
            <a:lvl1pPr marL="0" indent="0">
              <a:lnSpc>
                <a:spcPct val="120000"/>
              </a:lnSpc>
              <a:spcBef>
                <a:spcPts val="1200"/>
              </a:spcBef>
              <a:buNone/>
              <a:defRPr sz="1600" baseline="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765051" y="6375679"/>
            <a:ext cx="1233355" cy="348462"/>
          </a:xfrm>
        </p:spPr>
        <p:txBody>
          <a:bodyPr/>
          <a:lstStyle/>
          <a:p>
            <a:fld id="{402B9795-92DC-40DC-A1CA-9A4B349D7824}" type="datetimeFigureOut">
              <a:rPr lang="en-US" smtClean="0"/>
              <a:pPr/>
              <a:t>5/18/2016</a:t>
            </a:fld>
            <a:endParaRPr lang="en-US"/>
          </a:p>
        </p:txBody>
      </p:sp>
      <p:sp>
        <p:nvSpPr>
          <p:cNvPr id="6" name="Footer Placeholder 5"/>
          <p:cNvSpPr>
            <a:spLocks noGrp="1"/>
          </p:cNvSpPr>
          <p:nvPr>
            <p:ph type="ftr" sz="quarter" idx="11"/>
          </p:nvPr>
        </p:nvSpPr>
        <p:spPr>
          <a:xfrm>
            <a:off x="2103620" y="6375679"/>
            <a:ext cx="3482179" cy="345796"/>
          </a:xfrm>
        </p:spPr>
        <p:txBody>
          <a:bodyPr/>
          <a:lstStyle/>
          <a:p>
            <a:endParaRPr lang="en-US"/>
          </a:p>
        </p:txBody>
      </p:sp>
      <p:sp>
        <p:nvSpPr>
          <p:cNvPr id="7" name="Slide Number Placeholder 6"/>
          <p:cNvSpPr>
            <a:spLocks noGrp="1"/>
          </p:cNvSpPr>
          <p:nvPr>
            <p:ph type="sldNum" sz="quarter" idx="12"/>
          </p:nvPr>
        </p:nvSpPr>
        <p:spPr>
          <a:xfrm>
            <a:off x="5691014" y="6375679"/>
            <a:ext cx="1232456" cy="345796"/>
          </a:xfrm>
        </p:spPr>
        <p:txBody>
          <a:bodyPr/>
          <a:lstStyle/>
          <a:p>
            <a:fld id="{0FF54DE5-C571-48E8-A5BC-B369434E2F44}" type="slidenum">
              <a:rPr lang="en-US" smtClean="0"/>
              <a:pPr/>
              <a:t>‹#›</a:t>
            </a:fld>
            <a:endParaRPr lang="en-US"/>
          </a:p>
        </p:txBody>
      </p:sp>
      <p:sp>
        <p:nvSpPr>
          <p:cNvPr id="8" name="Rectangle 7" title="left edge border"/>
          <p:cNvSpPr/>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6683765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xmlns="">
        <p15:guide id="1" orient="horz" pos="696">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283464" y="0"/>
            <a:ext cx="7355585" cy="6857999"/>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11" name="Freeform 11" title="right scallop background shape"/>
          <p:cNvSpPr/>
          <p:nvPr/>
        </p:nvSpPr>
        <p:spPr bwMode="auto">
          <a:xfrm>
            <a:off x="7389812" y="0"/>
            <a:ext cx="4802188" cy="68580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solidFill>
          <a:ln w="0">
            <a:noFill/>
            <a:prstDash val="solid"/>
            <a:round/>
            <a:headEnd/>
            <a:tailEnd/>
          </a:ln>
        </p:spPr>
      </p:sp>
      <p:sp>
        <p:nvSpPr>
          <p:cNvPr id="12" name="Rectangle 11" title="left edge border"/>
          <p:cNvSpPr/>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337883" y="457200"/>
            <a:ext cx="3092117" cy="1196670"/>
          </a:xfrm>
        </p:spPr>
        <p:txBody>
          <a:bodyPr anchor="b">
            <a:normAutofit/>
          </a:bodyPr>
          <a:lstStyle>
            <a:lvl1pPr>
              <a:lnSpc>
                <a:spcPct val="100000"/>
              </a:lnSpc>
              <a:defRPr sz="1900" b="1" i="0" spc="300" baseline="0">
                <a:solidFill>
                  <a:schemeClr val="accent1"/>
                </a:solidFill>
                <a:latin typeface="+mn-lt"/>
              </a:defRPr>
            </a:lvl1pPr>
          </a:lstStyle>
          <a:p>
            <a:r>
              <a:rPr lang="en-US"/>
              <a:t>Click to edit Master title style</a:t>
            </a:r>
            <a:endParaRPr lang="en-US" dirty="0"/>
          </a:p>
        </p:txBody>
      </p:sp>
      <p:sp>
        <p:nvSpPr>
          <p:cNvPr id="4" name="Text Placeholder 3"/>
          <p:cNvSpPr>
            <a:spLocks noGrp="1"/>
          </p:cNvSpPr>
          <p:nvPr>
            <p:ph type="body" sz="half" idx="2"/>
          </p:nvPr>
        </p:nvSpPr>
        <p:spPr>
          <a:xfrm>
            <a:off x="8337883" y="1741336"/>
            <a:ext cx="3092117" cy="4164164"/>
          </a:xfrm>
        </p:spPr>
        <p:txBody>
          <a:bodyPr/>
          <a:lstStyle>
            <a:lvl1pPr marL="0" indent="0">
              <a:lnSpc>
                <a:spcPct val="120000"/>
              </a:lnSpc>
              <a:spcBef>
                <a:spcPts val="1200"/>
              </a:spcBef>
              <a:buNone/>
              <a:defRPr sz="1600" baseline="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765950" y="6375679"/>
            <a:ext cx="1232456" cy="348462"/>
          </a:xfrm>
        </p:spPr>
        <p:txBody>
          <a:bodyPr/>
          <a:lstStyle/>
          <a:p>
            <a:fld id="{402B9795-92DC-40DC-A1CA-9A4B349D7824}" type="datetimeFigureOut">
              <a:rPr lang="en-US" smtClean="0"/>
              <a:pPr/>
              <a:t>5/18/2016</a:t>
            </a:fld>
            <a:endParaRPr lang="en-US"/>
          </a:p>
        </p:txBody>
      </p:sp>
      <p:sp>
        <p:nvSpPr>
          <p:cNvPr id="6" name="Footer Placeholder 5"/>
          <p:cNvSpPr>
            <a:spLocks noGrp="1"/>
          </p:cNvSpPr>
          <p:nvPr>
            <p:ph type="ftr" sz="quarter" idx="11"/>
          </p:nvPr>
        </p:nvSpPr>
        <p:spPr>
          <a:xfrm>
            <a:off x="2103621" y="6375679"/>
            <a:ext cx="3482178" cy="345796"/>
          </a:xfrm>
        </p:spPr>
        <p:txBody>
          <a:bodyPr/>
          <a:lstStyle/>
          <a:p>
            <a:endParaRPr lang="en-US"/>
          </a:p>
        </p:txBody>
      </p:sp>
      <p:sp>
        <p:nvSpPr>
          <p:cNvPr id="7" name="Slide Number Placeholder 6"/>
          <p:cNvSpPr>
            <a:spLocks noGrp="1"/>
          </p:cNvSpPr>
          <p:nvPr>
            <p:ph type="sldNum" sz="quarter" idx="12"/>
          </p:nvPr>
        </p:nvSpPr>
        <p:spPr>
          <a:xfrm>
            <a:off x="5687568" y="6375679"/>
            <a:ext cx="1234440" cy="345796"/>
          </a:xfrm>
        </p:spPr>
        <p:txBody>
          <a:bodyPr/>
          <a:lstStyle/>
          <a:p>
            <a:fld id="{0FF54DE5-C571-48E8-A5BC-B369434E2F44}" type="slidenum">
              <a:rPr lang="en-US" smtClean="0"/>
              <a:pPr/>
              <a:t>‹#›</a:t>
            </a:fld>
            <a:endParaRPr lang="en-US"/>
          </a:p>
        </p:txBody>
      </p:sp>
    </p:spTree>
    <p:extLst>
      <p:ext uri="{BB962C8B-B14F-4D97-AF65-F5344CB8AC3E}">
        <p14:creationId xmlns:p14="http://schemas.microsoft.com/office/powerpoint/2010/main" val="21687083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4.jpeg"/><Relationship Id="rId2" Type="http://schemas.openxmlformats.org/officeDocument/2006/relationships/slideLayout" Target="../slideLayouts/slideLayout2.xml"/><Relationship Id="rId16" Type="http://schemas.openxmlformats.org/officeDocument/2006/relationships/image" Target="../media/image3.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1678" y="382385"/>
            <a:ext cx="10178322" cy="1492132"/>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251678" y="2286001"/>
            <a:ext cx="10178322" cy="3593591"/>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251678" y="6375679"/>
            <a:ext cx="2329722" cy="348462"/>
          </a:xfrm>
          <a:prstGeom prst="rect">
            <a:avLst/>
          </a:prstGeom>
        </p:spPr>
        <p:txBody>
          <a:bodyPr vert="horz" lIns="91440" tIns="45720" rIns="91440" bIns="45720" rtlCol="0" anchor="ctr"/>
          <a:lstStyle>
            <a:lvl1pPr algn="l">
              <a:defRPr sz="1200">
                <a:solidFill>
                  <a:schemeClr val="tx1">
                    <a:lumMod val="65000"/>
                    <a:lumOff val="35000"/>
                  </a:schemeClr>
                </a:solidFill>
              </a:defRPr>
            </a:lvl1pPr>
          </a:lstStyle>
          <a:p>
            <a:fld id="{9334D819-9F07-4261-B09B-9E467E5D9002}" type="datetimeFigureOut">
              <a:rPr lang="en-US" dirty="0"/>
              <a:pPr/>
              <a:t>5/18/2016</a:t>
            </a:fld>
            <a:endParaRPr lang="en-US" dirty="0"/>
          </a:p>
        </p:txBody>
      </p:sp>
      <p:sp>
        <p:nvSpPr>
          <p:cNvPr id="5" name="Footer Placeholder 4"/>
          <p:cNvSpPr>
            <a:spLocks noGrp="1"/>
          </p:cNvSpPr>
          <p:nvPr>
            <p:ph type="ftr" sz="quarter" idx="3"/>
          </p:nvPr>
        </p:nvSpPr>
        <p:spPr>
          <a:xfrm>
            <a:off x="4038600" y="6375679"/>
            <a:ext cx="4114800" cy="345796"/>
          </a:xfrm>
          <a:prstGeom prst="rect">
            <a:avLst/>
          </a:prstGeom>
        </p:spPr>
        <p:txBody>
          <a:bodyPr vert="horz" lIns="91440" tIns="45720" rIns="91440" bIns="45720" rtlCol="0" anchor="ctr"/>
          <a:lstStyle>
            <a:lvl1pPr algn="ctr">
              <a:defRPr sz="1200">
                <a:solidFill>
                  <a:schemeClr val="tx1">
                    <a:lumMod val="65000"/>
                    <a:lumOff val="35000"/>
                  </a:schemeClr>
                </a:solidFill>
              </a:defRPr>
            </a:lvl1pPr>
          </a:lstStyle>
          <a:p>
            <a:endParaRPr lang="en-US" dirty="0"/>
          </a:p>
        </p:txBody>
      </p:sp>
      <p:sp>
        <p:nvSpPr>
          <p:cNvPr id="6" name="Slide Number Placeholder 5"/>
          <p:cNvSpPr>
            <a:spLocks noGrp="1"/>
          </p:cNvSpPr>
          <p:nvPr>
            <p:ph type="sldNum" sz="quarter" idx="4"/>
          </p:nvPr>
        </p:nvSpPr>
        <p:spPr>
          <a:xfrm>
            <a:off x="8610601" y="6375679"/>
            <a:ext cx="2819399" cy="345796"/>
          </a:xfrm>
          <a:prstGeom prst="rect">
            <a:avLst/>
          </a:prstGeom>
        </p:spPr>
        <p:txBody>
          <a:bodyPr vert="horz" lIns="91440" tIns="45720" rIns="91440" bIns="45720" rtlCol="0" anchor="ctr"/>
          <a:lstStyle>
            <a:lvl1pPr algn="r">
              <a:defRPr sz="1200">
                <a:solidFill>
                  <a:schemeClr val="tx1">
                    <a:lumMod val="65000"/>
                    <a:lumOff val="35000"/>
                  </a:schemeClr>
                </a:solidFill>
              </a:defRPr>
            </a:lvl1pPr>
          </a:lstStyle>
          <a:p>
            <a:fld id="{71766878-3199-4EAB-94E7-2D6D11070E14}" type="slidenum">
              <a:rPr lang="en-US" dirty="0"/>
              <a:pPr/>
              <a:t>‹#›</a:t>
            </a:fld>
            <a:endParaRPr lang="en-US" dirty="0"/>
          </a:p>
        </p:txBody>
      </p:sp>
      <p:sp>
        <p:nvSpPr>
          <p:cNvPr id="11" name="Freeform 6" title="Left scallop edge"/>
          <p:cNvSpPr/>
          <p:nvPr/>
        </p:nvSpPr>
        <p:spPr bwMode="auto">
          <a:xfrm>
            <a:off x="0"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tx2"/>
          </a:solidFill>
          <a:ln w="0">
            <a:noFill/>
            <a:prstDash val="solid"/>
            <a:round/>
            <a:headEnd/>
            <a:tailEnd/>
          </a:ln>
        </p:spPr>
      </p:sp>
      <p:sp>
        <p:nvSpPr>
          <p:cNvPr id="12" name="Rectangle 11" title="right edge border"/>
          <p:cNvSpPr/>
          <p:nvPr/>
        </p:nvSpPr>
        <p:spPr>
          <a:xfrm>
            <a:off x="11908536"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9" name="Picture 6"/>
          <p:cNvPicPr>
            <a:picLocks noChangeAspect="1" noChangeArrowheads="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0" y="0"/>
            <a:ext cx="2549525" cy="1668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7"/>
          <p:cNvPicPr>
            <a:picLocks noChangeAspect="1" noChangeArrowheads="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a:off x="-1" y="1621294"/>
            <a:ext cx="2549525" cy="173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8"/>
          <p:cNvPicPr>
            <a:picLocks noChangeAspect="1" noChangeArrowheads="1"/>
          </p:cNvPicPr>
          <p:nvPr userDrawn="1"/>
        </p:nvPicPr>
        <p:blipFill>
          <a:blip r:embed="rId16" cstate="print">
            <a:extLst>
              <a:ext uri="{28A0092B-C50C-407E-A947-70E740481C1C}">
                <a14:useLocalDpi xmlns:a14="http://schemas.microsoft.com/office/drawing/2010/main" val="0"/>
              </a:ext>
            </a:extLst>
          </a:blip>
          <a:srcRect/>
          <a:stretch>
            <a:fillRect/>
          </a:stretch>
        </p:blipFill>
        <p:spPr bwMode="auto">
          <a:xfrm>
            <a:off x="-2" y="5172888"/>
            <a:ext cx="2549525" cy="1687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10"/>
          <p:cNvPicPr>
            <a:picLocks noChangeAspect="1" noChangeArrowheads="1"/>
          </p:cNvPicPr>
          <p:nvPr userDrawn="1"/>
        </p:nvPicPr>
        <p:blipFill>
          <a:blip r:embed="rId17" cstate="print">
            <a:extLst>
              <a:ext uri="{28A0092B-C50C-407E-A947-70E740481C1C}">
                <a14:useLocalDpi xmlns:a14="http://schemas.microsoft.com/office/drawing/2010/main" val="0"/>
              </a:ext>
            </a:extLst>
          </a:blip>
          <a:srcRect/>
          <a:stretch>
            <a:fillRect/>
          </a:stretch>
        </p:blipFill>
        <p:spPr bwMode="auto">
          <a:xfrm>
            <a:off x="-4" y="3353257"/>
            <a:ext cx="2549527" cy="1855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0923680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p:titleStyle>
    <p:bodyStyle>
      <a:lvl1pPr marL="228600" indent="-228600" algn="l" defTabSz="914400" rtl="0" eaLnBrk="1" latinLnBrk="0" hangingPunct="1">
        <a:lnSpc>
          <a:spcPct val="110000"/>
        </a:lnSpc>
        <a:spcBef>
          <a:spcPts val="700"/>
        </a:spcBef>
        <a:buClr>
          <a:schemeClr val="tx2"/>
        </a:buClr>
        <a:buFont typeface="Arial" panose="020B0604020202020204" pitchFamily="34" charset="0"/>
        <a:buChar char="•"/>
        <a:defRPr sz="20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110000"/>
        </a:lnSpc>
        <a:spcBef>
          <a:spcPts val="700"/>
        </a:spcBef>
        <a:buClr>
          <a:schemeClr val="tx2"/>
        </a:buClr>
        <a:buFont typeface="Gill Sans MT" panose="020B0502020104020203" pitchFamily="34" charset="0"/>
        <a:buChar char="–"/>
        <a:defRPr sz="18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110000"/>
        </a:lnSpc>
        <a:spcBef>
          <a:spcPts val="700"/>
        </a:spcBef>
        <a:buClr>
          <a:schemeClr val="tx2"/>
        </a:buClr>
        <a:buFont typeface="Arial" panose="020B0604020202020204" pitchFamily="34" charset="0"/>
        <a:buChar char="•"/>
        <a:defRPr sz="16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baseline="0">
          <a:solidFill>
            <a:schemeClr val="tx1">
              <a:lumMod val="65000"/>
              <a:lumOff val="35000"/>
            </a:schemeClr>
          </a:solidFill>
          <a:latin typeface="+mn-lt"/>
          <a:ea typeface="+mn-ea"/>
          <a:cs typeface="+mn-cs"/>
        </a:defRPr>
      </a:lvl8pPr>
      <a:lvl9pPr marL="38862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baseline="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xmlns="">
        <p15:guide id="1" pos="792">
          <p15:clr>
            <a:srgbClr val="F26B43"/>
          </p15:clr>
        </p15:guide>
        <p15:guide id="2" pos="7200">
          <p15:clr>
            <a:srgbClr val="F26B43"/>
          </p15:clr>
        </p15:guide>
        <p15:guide id="3" orient="horz" pos="4008">
          <p15:clr>
            <a:srgbClr val="F26B43"/>
          </p15:clr>
        </p15:guide>
        <p15:guide id="4" orient="horz" pos="1440">
          <p15:clr>
            <a:srgbClr val="F26B43"/>
          </p15:clr>
        </p15:guide>
        <p15:guide id="5" orient="horz" pos="3720">
          <p15:clr>
            <a:srgbClr val="F26B43"/>
          </p15:clr>
        </p15:guide>
        <p15:guide id="6" orient="horz" pos="24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1678" y="382385"/>
            <a:ext cx="10178322" cy="1492132"/>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251678" y="2286001"/>
            <a:ext cx="10178322" cy="3593591"/>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251678" y="6375679"/>
            <a:ext cx="2329722" cy="348462"/>
          </a:xfrm>
          <a:prstGeom prst="rect">
            <a:avLst/>
          </a:prstGeom>
        </p:spPr>
        <p:txBody>
          <a:bodyPr vert="horz" lIns="91440" tIns="45720" rIns="91440" bIns="45720" rtlCol="0" anchor="ctr"/>
          <a:lstStyle>
            <a:lvl1pPr algn="l">
              <a:defRPr sz="1200">
                <a:solidFill>
                  <a:schemeClr val="tx1">
                    <a:lumMod val="65000"/>
                    <a:lumOff val="35000"/>
                  </a:schemeClr>
                </a:solidFill>
              </a:defRPr>
            </a:lvl1pPr>
          </a:lstStyle>
          <a:p>
            <a:fld id="{9334D819-9F07-4261-B09B-9E467E5D9002}" type="datetimeFigureOut">
              <a:rPr lang="en-US" smtClean="0"/>
              <a:pPr/>
              <a:t>5/18/2016</a:t>
            </a:fld>
            <a:endParaRPr lang="en-US" dirty="0"/>
          </a:p>
        </p:txBody>
      </p:sp>
      <p:sp>
        <p:nvSpPr>
          <p:cNvPr id="5" name="Footer Placeholder 4"/>
          <p:cNvSpPr>
            <a:spLocks noGrp="1"/>
          </p:cNvSpPr>
          <p:nvPr>
            <p:ph type="ftr" sz="quarter" idx="3"/>
          </p:nvPr>
        </p:nvSpPr>
        <p:spPr>
          <a:xfrm>
            <a:off x="4038600" y="6375679"/>
            <a:ext cx="4114800" cy="345796"/>
          </a:xfrm>
          <a:prstGeom prst="rect">
            <a:avLst/>
          </a:prstGeom>
        </p:spPr>
        <p:txBody>
          <a:bodyPr vert="horz" lIns="91440" tIns="45720" rIns="91440" bIns="45720" rtlCol="0" anchor="ctr"/>
          <a:lstStyle>
            <a:lvl1pPr algn="ctr">
              <a:defRPr sz="1200">
                <a:solidFill>
                  <a:schemeClr val="tx1">
                    <a:lumMod val="65000"/>
                    <a:lumOff val="35000"/>
                  </a:schemeClr>
                </a:solidFill>
              </a:defRPr>
            </a:lvl1pPr>
          </a:lstStyle>
          <a:p>
            <a:endParaRPr lang="en-US" dirty="0"/>
          </a:p>
        </p:txBody>
      </p:sp>
      <p:sp>
        <p:nvSpPr>
          <p:cNvPr id="6" name="Slide Number Placeholder 5"/>
          <p:cNvSpPr>
            <a:spLocks noGrp="1"/>
          </p:cNvSpPr>
          <p:nvPr>
            <p:ph type="sldNum" sz="quarter" idx="4"/>
          </p:nvPr>
        </p:nvSpPr>
        <p:spPr>
          <a:xfrm>
            <a:off x="8610601" y="6375679"/>
            <a:ext cx="2819399" cy="345796"/>
          </a:xfrm>
          <a:prstGeom prst="rect">
            <a:avLst/>
          </a:prstGeom>
        </p:spPr>
        <p:txBody>
          <a:bodyPr vert="horz" lIns="91440" tIns="45720" rIns="91440" bIns="45720" rtlCol="0" anchor="ctr"/>
          <a:lstStyle>
            <a:lvl1pPr algn="r">
              <a:defRPr sz="1200">
                <a:solidFill>
                  <a:schemeClr val="tx1">
                    <a:lumMod val="65000"/>
                    <a:lumOff val="35000"/>
                  </a:schemeClr>
                </a:solidFill>
              </a:defRPr>
            </a:lvl1pPr>
          </a:lstStyle>
          <a:p>
            <a:fld id="{71766878-3199-4EAB-94E7-2D6D11070E14}" type="slidenum">
              <a:rPr lang="en-US" smtClean="0"/>
              <a:pPr/>
              <a:t>‹#›</a:t>
            </a:fld>
            <a:endParaRPr lang="en-US" dirty="0"/>
          </a:p>
        </p:txBody>
      </p:sp>
      <p:sp>
        <p:nvSpPr>
          <p:cNvPr id="11" name="Freeform 6" title="Left scallop edge"/>
          <p:cNvSpPr/>
          <p:nvPr/>
        </p:nvSpPr>
        <p:spPr bwMode="auto">
          <a:xfrm>
            <a:off x="0"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tx2"/>
          </a:solidFill>
          <a:ln w="0">
            <a:noFill/>
            <a:prstDash val="solid"/>
            <a:round/>
            <a:headEnd/>
            <a:tailEnd/>
          </a:ln>
        </p:spPr>
      </p:sp>
      <p:sp>
        <p:nvSpPr>
          <p:cNvPr id="12" name="Rectangle 11" title="right edge border"/>
          <p:cNvSpPr/>
          <p:nvPr/>
        </p:nvSpPr>
        <p:spPr>
          <a:xfrm>
            <a:off x="11908536"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780157249"/>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p:titleStyle>
    <p:bodyStyle>
      <a:lvl1pPr marL="228600" indent="-228600" algn="l" defTabSz="914400" rtl="0" eaLnBrk="1" latinLnBrk="0" hangingPunct="1">
        <a:lnSpc>
          <a:spcPct val="110000"/>
        </a:lnSpc>
        <a:spcBef>
          <a:spcPts val="700"/>
        </a:spcBef>
        <a:buClr>
          <a:schemeClr val="tx2"/>
        </a:buClr>
        <a:buFont typeface="Arial" panose="020B0604020202020204" pitchFamily="34" charset="0"/>
        <a:buChar char="•"/>
        <a:defRPr sz="20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110000"/>
        </a:lnSpc>
        <a:spcBef>
          <a:spcPts val="700"/>
        </a:spcBef>
        <a:buClr>
          <a:schemeClr val="tx2"/>
        </a:buClr>
        <a:buFont typeface="Gill Sans MT" panose="020B0502020104020203" pitchFamily="34" charset="0"/>
        <a:buChar char="–"/>
        <a:defRPr sz="18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110000"/>
        </a:lnSpc>
        <a:spcBef>
          <a:spcPts val="700"/>
        </a:spcBef>
        <a:buClr>
          <a:schemeClr val="tx2"/>
        </a:buClr>
        <a:buFont typeface="Arial" panose="020B0604020202020204" pitchFamily="34" charset="0"/>
        <a:buChar char="•"/>
        <a:defRPr sz="16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baseline="0">
          <a:solidFill>
            <a:schemeClr val="tx1">
              <a:lumMod val="65000"/>
              <a:lumOff val="35000"/>
            </a:schemeClr>
          </a:solidFill>
          <a:latin typeface="+mn-lt"/>
          <a:ea typeface="+mn-ea"/>
          <a:cs typeface="+mn-cs"/>
        </a:defRPr>
      </a:lvl8pPr>
      <a:lvl9pPr marL="38862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baseline="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xmlns="">
        <p15:guide id="1" pos="792">
          <p15:clr>
            <a:srgbClr val="F26B43"/>
          </p15:clr>
        </p15:guide>
        <p15:guide id="2" pos="7200">
          <p15:clr>
            <a:srgbClr val="F26B43"/>
          </p15:clr>
        </p15:guide>
        <p15:guide id="3" orient="horz" pos="4008">
          <p15:clr>
            <a:srgbClr val="F26B43"/>
          </p15:clr>
        </p15:guide>
        <p15:guide id="4" orient="horz" pos="1440">
          <p15:clr>
            <a:srgbClr val="F26B43"/>
          </p15:clr>
        </p15:guide>
        <p15:guide id="5" orient="horz" pos="3720">
          <p15:clr>
            <a:srgbClr val="F26B43"/>
          </p15:clr>
        </p15:guide>
        <p15:guide id="6" orient="horz" pos="24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g"/><Relationship Id="rId1" Type="http://schemas.openxmlformats.org/officeDocument/2006/relationships/slideLayout" Target="../slideLayouts/slideLayout19.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Layout" Target="../slideLayouts/slideLayout18.xml"/><Relationship Id="rId4" Type="http://schemas.openxmlformats.org/officeDocument/2006/relationships/image" Target="../media/image17.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1.xml"/></Relationships>
</file>

<file path=ppt/slides/_rels/slide20.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19.xml"/></Relationships>
</file>

<file path=ppt/slides/_rels/slide21.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19.xml"/></Relationships>
</file>

<file path=ppt/slides/_rels/slide22.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1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7.xml"/><Relationship Id="rId1" Type="http://schemas.openxmlformats.org/officeDocument/2006/relationships/slideLayout" Target="../slideLayouts/slideLayout8.xml"/><Relationship Id="rId4" Type="http://schemas.openxmlformats.org/officeDocument/2006/relationships/image" Target="../media/image25.jpg"/></Relationships>
</file>

<file path=ppt/slides/_rels/slide27.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19.xml"/></Relationships>
</file>

<file path=ppt/slides/_rels/slide28.xml.rels><?xml version="1.0" encoding="UTF-8" standalone="yes"?>
<Relationships xmlns="http://schemas.openxmlformats.org/package/2006/relationships"><Relationship Id="rId3" Type="http://schemas.openxmlformats.org/officeDocument/2006/relationships/hyperlink" Target="http://www.refb.org/" TargetMode="External"/><Relationship Id="rId2" Type="http://schemas.openxmlformats.org/officeDocument/2006/relationships/notesSlide" Target="../notesSlides/notesSlide8.xml"/><Relationship Id="rId1" Type="http://schemas.openxmlformats.org/officeDocument/2006/relationships/slideLayout" Target="../slideLayouts/slideLayout19.xml"/><Relationship Id="rId4" Type="http://schemas.openxmlformats.org/officeDocument/2006/relationships/image" Target="../media/image27.jpg"/></Relationships>
</file>

<file path=ppt/slides/_rels/slide29.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jpg"/><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1.jpg"/><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34.jpg"/><Relationship Id="rId1" Type="http://schemas.openxmlformats.org/officeDocument/2006/relationships/slideLayout" Target="../slideLayouts/slideLayout19.xml"/></Relationships>
</file>

<file path=ppt/slides/_rels/slide36.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17.xml"/></Relationships>
</file>

<file path=ppt/slides/_rels/slide3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8.gif"/><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4.xml"/></Relationships>
</file>

<file path=ppt/slides/_rels/slide40.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39.JPG"/><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14.xml"/></Relationships>
</file>

<file path=ppt/slides/_rels/slide43.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14.xml"/></Relationships>
</file>

<file path=ppt/slides/_rels/slide4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6.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14.xml"/></Relationships>
</file>

<file path=ppt/slides/_rels/slide47.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4.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9.xml.rels><?xml version="1.0" encoding="UTF-8" standalone="yes"?>
<Relationships xmlns="http://schemas.openxmlformats.org/package/2006/relationships"><Relationship Id="rId2" Type="http://schemas.openxmlformats.org/officeDocument/2006/relationships/hyperlink" Target="http://www.goodreads.com/author/show/1221698.Neil_Gaiman" TargetMode="External"/><Relationship Id="rId1" Type="http://schemas.openxmlformats.org/officeDocument/2006/relationships/slideLayout" Target="../slideLayouts/slideLayout2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xml"/><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3.xml"/><Relationship Id="rId1" Type="http://schemas.openxmlformats.org/officeDocument/2006/relationships/slideLayout" Target="../slideLayouts/slideLayout14.xml"/><Relationship Id="rId4" Type="http://schemas.openxmlformats.org/officeDocument/2006/relationships/image" Target="../media/image10.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26926" y="648385"/>
            <a:ext cx="10860066" cy="2123658"/>
          </a:xfrm>
          <a:prstGeom prst="rect">
            <a:avLst/>
          </a:prstGeom>
        </p:spPr>
        <p:txBody>
          <a:bodyPr wrap="square">
            <a:spAutoFit/>
          </a:bodyPr>
          <a:lstStyle/>
          <a:p>
            <a:pPr algn="ctr"/>
            <a:r>
              <a:rPr lang="en-US" sz="6600" b="1" dirty="0" smtClean="0">
                <a:solidFill>
                  <a:schemeClr val="accent1"/>
                </a:solidFill>
              </a:rPr>
              <a:t>Wendy </a:t>
            </a:r>
            <a:r>
              <a:rPr lang="en-US" sz="6600" b="1" dirty="0" err="1" smtClean="0">
                <a:solidFill>
                  <a:schemeClr val="accent1"/>
                </a:solidFill>
              </a:rPr>
              <a:t>Hilberman</a:t>
            </a:r>
            <a:r>
              <a:rPr lang="en-US" sz="6600" b="1" dirty="0" smtClean="0">
                <a:solidFill>
                  <a:schemeClr val="accent1"/>
                </a:solidFill>
              </a:rPr>
              <a:t/>
            </a:r>
            <a:br>
              <a:rPr lang="en-US" sz="6600" b="1" dirty="0" smtClean="0">
                <a:solidFill>
                  <a:schemeClr val="accent1"/>
                </a:solidFill>
              </a:rPr>
            </a:br>
            <a:r>
              <a:rPr lang="en-US" sz="6600" b="1" dirty="0" smtClean="0">
                <a:solidFill>
                  <a:schemeClr val="accent1"/>
                </a:solidFill>
              </a:rPr>
              <a:t>Executive Director</a:t>
            </a:r>
            <a:endParaRPr lang="en-US" sz="6600" b="1" dirty="0">
              <a:solidFill>
                <a:schemeClr val="accent1"/>
              </a:solidFill>
            </a:endParaRPr>
          </a:p>
        </p:txBody>
      </p:sp>
      <p:sp>
        <p:nvSpPr>
          <p:cNvPr id="3" name="Rectangle 2"/>
          <p:cNvSpPr/>
          <p:nvPr/>
        </p:nvSpPr>
        <p:spPr>
          <a:xfrm>
            <a:off x="926926" y="3443777"/>
            <a:ext cx="10860066" cy="2123658"/>
          </a:xfrm>
          <a:prstGeom prst="rect">
            <a:avLst/>
          </a:prstGeom>
        </p:spPr>
        <p:txBody>
          <a:bodyPr wrap="square">
            <a:spAutoFit/>
          </a:bodyPr>
          <a:lstStyle/>
          <a:p>
            <a:pPr algn="ctr"/>
            <a:r>
              <a:rPr lang="en-US" sz="6600" dirty="0" smtClean="0">
                <a:solidFill>
                  <a:schemeClr val="accent2"/>
                </a:solidFill>
              </a:rPr>
              <a:t>Sonoma County</a:t>
            </a:r>
            <a:br>
              <a:rPr lang="en-US" sz="6600" dirty="0" smtClean="0">
                <a:solidFill>
                  <a:schemeClr val="accent2"/>
                </a:solidFill>
              </a:rPr>
            </a:br>
            <a:r>
              <a:rPr lang="en-US" sz="6600" dirty="0" smtClean="0">
                <a:solidFill>
                  <a:schemeClr val="accent2"/>
                </a:solidFill>
              </a:rPr>
              <a:t>Public Library Foundation</a:t>
            </a:r>
            <a:endParaRPr lang="en-US" sz="6600" dirty="0">
              <a:solidFill>
                <a:schemeClr val="accent2"/>
              </a:solidFill>
            </a:endParaRPr>
          </a:p>
        </p:txBody>
      </p:sp>
    </p:spTree>
    <p:extLst>
      <p:ext uri="{BB962C8B-B14F-4D97-AF65-F5344CB8AC3E}">
        <p14:creationId xmlns:p14="http://schemas.microsoft.com/office/powerpoint/2010/main" val="1532519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sz="6000" dirty="0"/>
              <a:t>Libraries are technology hubs</a:t>
            </a:r>
          </a:p>
        </p:txBody>
      </p:sp>
      <p:sp>
        <p:nvSpPr>
          <p:cNvPr id="3" name="Content Placeholder 2"/>
          <p:cNvSpPr>
            <a:spLocks noGrp="1"/>
          </p:cNvSpPr>
          <p:nvPr>
            <p:ph idx="1"/>
          </p:nvPr>
        </p:nvSpPr>
        <p:spPr>
          <a:xfrm>
            <a:off x="1251678" y="1571625"/>
            <a:ext cx="4368313" cy="4307967"/>
          </a:xfrm>
        </p:spPr>
        <p:txBody>
          <a:bodyPr>
            <a:normAutofit fontScale="92500" lnSpcReduction="10000"/>
          </a:bodyPr>
          <a:lstStyle/>
          <a:p>
            <a:pPr marL="0" lvl="0" indent="0" defTabSz="457200">
              <a:lnSpc>
                <a:spcPct val="100000"/>
              </a:lnSpc>
              <a:spcBef>
                <a:spcPts val="0"/>
              </a:spcBef>
              <a:buClrTx/>
              <a:buNone/>
            </a:pPr>
            <a:r>
              <a:rPr lang="en-US" sz="4000" dirty="0">
                <a:solidFill>
                  <a:prstClr val="black"/>
                </a:solidFill>
              </a:rPr>
              <a:t>Offer programs in technology, career and college readiness, innovation and entrepreneurship – all 21st-century skills, essential for success in today’s economy.</a:t>
            </a:r>
          </a:p>
          <a:p>
            <a:endParaRPr lang="en-US" dirty="0"/>
          </a:p>
        </p:txBody>
      </p:sp>
      <p:pic>
        <p:nvPicPr>
          <p:cNvPr id="4" name="Picture 3"/>
          <p:cNvPicPr>
            <a:picLocks noChangeAspect="1"/>
          </p:cNvPicPr>
          <p:nvPr/>
        </p:nvPicPr>
        <p:blipFill>
          <a:blip r:embed="rId3"/>
          <a:stretch>
            <a:fillRect/>
          </a:stretch>
        </p:blipFill>
        <p:spPr>
          <a:xfrm>
            <a:off x="5619991" y="1888071"/>
            <a:ext cx="6251969" cy="3675074"/>
          </a:xfrm>
          <a:prstGeom prst="rect">
            <a:avLst/>
          </a:prstGeom>
        </p:spPr>
      </p:pic>
    </p:spTree>
    <p:extLst>
      <p:ext uri="{BB962C8B-B14F-4D97-AF65-F5344CB8AC3E}">
        <p14:creationId xmlns:p14="http://schemas.microsoft.com/office/powerpoint/2010/main" val="1045179717"/>
      </p:ext>
    </p:extLst>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81969" y="2247368"/>
            <a:ext cx="8187071" cy="4064627"/>
          </a:xfrm>
        </p:spPr>
        <p:txBody>
          <a:bodyPr>
            <a:normAutofit/>
          </a:bodyPr>
          <a:lstStyle/>
          <a:p>
            <a:r>
              <a:rPr lang="en-US" sz="3600" b="1" dirty="0">
                <a:latin typeface="+mn-lt"/>
              </a:rPr>
              <a:t>BRIDGING THE DIGITAL DIVIDE</a:t>
            </a:r>
            <a:r>
              <a:rPr lang="en-US" sz="3100" b="1" dirty="0">
                <a:latin typeface="+mn-lt"/>
              </a:rPr>
              <a:t/>
            </a:r>
            <a:br>
              <a:rPr lang="en-US" sz="3100" b="1" dirty="0">
                <a:latin typeface="+mn-lt"/>
              </a:rPr>
            </a:br>
            <a:r>
              <a:rPr lang="en-US" dirty="0"/>
              <a:t/>
            </a:r>
            <a:br>
              <a:rPr lang="en-US" dirty="0"/>
            </a:br>
            <a:endParaRPr lang="en-US" dirty="0"/>
          </a:p>
        </p:txBody>
      </p:sp>
    </p:spTree>
    <p:extLst>
      <p:ext uri="{BB962C8B-B14F-4D97-AF65-F5344CB8AC3E}">
        <p14:creationId xmlns:p14="http://schemas.microsoft.com/office/powerpoint/2010/main" val="3906279001"/>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173480" y="473626"/>
            <a:ext cx="5471160" cy="6020238"/>
          </a:xfrm>
          <a:prstGeom prst="rect">
            <a:avLst/>
          </a:prstGeom>
        </p:spPr>
        <p:txBody>
          <a:bodyPr wrap="square">
            <a:spAutoFit/>
          </a:bodyPr>
          <a:lstStyle/>
          <a:p>
            <a:pPr>
              <a:lnSpc>
                <a:spcPct val="107000"/>
              </a:lnSpc>
              <a:spcAft>
                <a:spcPts val="800"/>
              </a:spcAft>
            </a:pPr>
            <a:r>
              <a:rPr lang="en-US" sz="3600" dirty="0">
                <a:latin typeface="Calibri" panose="020F0502020204030204" pitchFamily="34" charset="0"/>
                <a:ea typeface="Calibri" panose="020F0502020204030204" pitchFamily="34" charset="0"/>
                <a:cs typeface="Times New Roman" panose="02020603050405020304" pitchFamily="18" charset="0"/>
              </a:rPr>
              <a:t>A digital divide, which widens in rural and low-income areas, coupled with a national financial crisis means that libraries play a crucial role in bridging the gap between those with access to computers and the Internet, and those without.</a:t>
            </a:r>
          </a:p>
        </p:txBody>
      </p:sp>
      <p:pic>
        <p:nvPicPr>
          <p:cNvPr id="4" name="Picture 3"/>
          <p:cNvPicPr>
            <a:picLocks noChangeAspect="1"/>
          </p:cNvPicPr>
          <p:nvPr/>
        </p:nvPicPr>
        <p:blipFill>
          <a:blip r:embed="rId2"/>
          <a:stretch>
            <a:fillRect/>
          </a:stretch>
        </p:blipFill>
        <p:spPr>
          <a:xfrm>
            <a:off x="7653256" y="473626"/>
            <a:ext cx="3813780" cy="2537740"/>
          </a:xfrm>
          <a:prstGeom prst="rect">
            <a:avLst/>
          </a:prstGeom>
        </p:spPr>
      </p:pic>
    </p:spTree>
    <p:extLst>
      <p:ext uri="{BB962C8B-B14F-4D97-AF65-F5344CB8AC3E}">
        <p14:creationId xmlns:p14="http://schemas.microsoft.com/office/powerpoint/2010/main" val="137612356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Libraries providing access</a:t>
            </a:r>
          </a:p>
        </p:txBody>
      </p:sp>
      <p:sp>
        <p:nvSpPr>
          <p:cNvPr id="3" name="Rectangle 2"/>
          <p:cNvSpPr/>
          <p:nvPr/>
        </p:nvSpPr>
        <p:spPr>
          <a:xfrm>
            <a:off x="1251678" y="1255098"/>
            <a:ext cx="9843042" cy="4616648"/>
          </a:xfrm>
          <a:prstGeom prst="rect">
            <a:avLst/>
          </a:prstGeom>
        </p:spPr>
        <p:txBody>
          <a:bodyPr wrap="square">
            <a:spAutoFit/>
          </a:bodyPr>
          <a:lstStyle/>
          <a:p>
            <a:pPr>
              <a:lnSpc>
                <a:spcPct val="150000"/>
              </a:lnSpc>
              <a:buFont typeface="Arial" panose="020B0604020202020204" pitchFamily="34" charset="0"/>
              <a:buChar char="•"/>
            </a:pPr>
            <a:r>
              <a:rPr lang="en-US" sz="2800" b="1" dirty="0">
                <a:solidFill>
                  <a:schemeClr val="tx2">
                    <a:lumMod val="75000"/>
                    <a:lumOff val="25000"/>
                  </a:schemeClr>
                </a:solidFill>
                <a:latin typeface="verdana" panose="020B0604030504040204" pitchFamily="34" charset="0"/>
              </a:rPr>
              <a:t>100% of public libraries </a:t>
            </a:r>
            <a:r>
              <a:rPr lang="en-US" sz="2800" dirty="0">
                <a:solidFill>
                  <a:srgbClr val="000000"/>
                </a:solidFill>
                <a:latin typeface="verdana" panose="020B0604030504040204" pitchFamily="34" charset="0"/>
              </a:rPr>
              <a:t>offer free public Internet access</a:t>
            </a:r>
            <a:endParaRPr lang="en-US" sz="2800" dirty="0">
              <a:solidFill>
                <a:srgbClr val="000000"/>
              </a:solidFill>
              <a:latin typeface="Arial" panose="020B0604020202020204" pitchFamily="34" charset="0"/>
            </a:endParaRPr>
          </a:p>
          <a:p>
            <a:pPr>
              <a:lnSpc>
                <a:spcPct val="150000"/>
              </a:lnSpc>
              <a:buFont typeface="Arial" panose="020B0604020202020204" pitchFamily="34" charset="0"/>
              <a:buChar char="•"/>
            </a:pPr>
            <a:r>
              <a:rPr lang="en-US" sz="2800" dirty="0">
                <a:solidFill>
                  <a:srgbClr val="000000"/>
                </a:solidFill>
                <a:latin typeface="verdana" panose="020B0604030504040204" pitchFamily="34" charset="0"/>
              </a:rPr>
              <a:t>90.5% of public libraries offer Wi-Fi</a:t>
            </a:r>
            <a:endParaRPr lang="en-US" sz="2800" dirty="0">
              <a:solidFill>
                <a:srgbClr val="000000"/>
              </a:solidFill>
              <a:latin typeface="Arial" panose="020B0604020202020204" pitchFamily="34" charset="0"/>
            </a:endParaRPr>
          </a:p>
          <a:p>
            <a:pPr>
              <a:lnSpc>
                <a:spcPct val="150000"/>
              </a:lnSpc>
              <a:buFont typeface="Arial" panose="020B0604020202020204" pitchFamily="34" charset="0"/>
              <a:buChar char="•"/>
            </a:pPr>
            <a:r>
              <a:rPr lang="en-US" sz="2800" dirty="0">
                <a:solidFill>
                  <a:srgbClr val="000000"/>
                </a:solidFill>
                <a:latin typeface="verdana" panose="020B0604030504040204" pitchFamily="34" charset="0"/>
              </a:rPr>
              <a:t>64.5% of public libraries report they are the </a:t>
            </a:r>
            <a:r>
              <a:rPr lang="en-US" sz="2800" u="sng" dirty="0">
                <a:solidFill>
                  <a:srgbClr val="000000"/>
                </a:solidFill>
                <a:latin typeface="verdana" panose="020B0604030504040204" pitchFamily="34" charset="0"/>
              </a:rPr>
              <a:t>only free provider </a:t>
            </a:r>
            <a:r>
              <a:rPr lang="en-US" sz="2800" dirty="0">
                <a:solidFill>
                  <a:srgbClr val="000000"/>
                </a:solidFill>
                <a:latin typeface="verdana" panose="020B0604030504040204" pitchFamily="34" charset="0"/>
              </a:rPr>
              <a:t>of Internet access in their community</a:t>
            </a:r>
            <a:endParaRPr lang="en-US" sz="2800" dirty="0">
              <a:solidFill>
                <a:srgbClr val="000000"/>
              </a:solidFill>
              <a:latin typeface="Arial" panose="020B0604020202020204" pitchFamily="34" charset="0"/>
            </a:endParaRPr>
          </a:p>
          <a:p>
            <a:pPr>
              <a:lnSpc>
                <a:spcPct val="150000"/>
              </a:lnSpc>
              <a:buFont typeface="Arial" panose="020B0604020202020204" pitchFamily="34" charset="0"/>
              <a:buChar char="•"/>
            </a:pPr>
            <a:r>
              <a:rPr lang="en-US" sz="2800" dirty="0">
                <a:solidFill>
                  <a:srgbClr val="000000"/>
                </a:solidFill>
                <a:latin typeface="verdana" panose="020B0604030504040204" pitchFamily="34" charset="0"/>
              </a:rPr>
              <a:t>60.2% of libraries reported increased usage of workstations over the previous year</a:t>
            </a:r>
            <a:endParaRPr lang="en-US" sz="2800" dirty="0">
              <a:solidFill>
                <a:srgbClr val="000000"/>
              </a:solidFill>
              <a:latin typeface="Arial" panose="020B0604020202020204" pitchFamily="34" charset="0"/>
            </a:endParaRPr>
          </a:p>
        </p:txBody>
      </p:sp>
    </p:spTree>
    <p:extLst>
      <p:ext uri="{BB962C8B-B14F-4D97-AF65-F5344CB8AC3E}">
        <p14:creationId xmlns:p14="http://schemas.microsoft.com/office/powerpoint/2010/main" val="4282206364"/>
      </p:ext>
    </p:extLst>
  </p:cSld>
  <p:clrMapOvr>
    <a:masterClrMapping/>
  </p:clrMapOvr>
  <p:transition spd="med">
    <p:pull/>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Workforce development</a:t>
            </a:r>
          </a:p>
        </p:txBody>
      </p:sp>
    </p:spTree>
    <p:extLst>
      <p:ext uri="{BB962C8B-B14F-4D97-AF65-F5344CB8AC3E}">
        <p14:creationId xmlns:p14="http://schemas.microsoft.com/office/powerpoint/2010/main" val="2257266167"/>
      </p:ext>
    </p:extLst>
  </p:cSld>
  <p:clrMapOvr>
    <a:masterClrMapping/>
  </p:clrMapOvr>
  <p:transition spd="slow">
    <p:wheel spokes="1"/>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6050280" y="293173"/>
            <a:ext cx="5410200" cy="5509200"/>
          </a:xfrm>
          <a:prstGeom prst="rect">
            <a:avLst/>
          </a:prstGeom>
        </p:spPr>
        <p:txBody>
          <a:bodyPr wrap="square">
            <a:spAutoFit/>
          </a:bodyPr>
          <a:lstStyle/>
          <a:p>
            <a:r>
              <a:rPr lang="en-US" sz="3200" dirty="0">
                <a:solidFill>
                  <a:srgbClr val="303030"/>
                </a:solidFill>
                <a:latin typeface="Helvetica Neue"/>
              </a:rPr>
              <a:t>The vast majority of libraries provide programs that support people in </a:t>
            </a:r>
          </a:p>
          <a:p>
            <a:pPr marL="457200" indent="-457200">
              <a:buFont typeface="Arial" panose="020B0604020202020204" pitchFamily="34" charset="0"/>
              <a:buChar char="•"/>
            </a:pPr>
            <a:r>
              <a:rPr lang="en-US" sz="3200" dirty="0">
                <a:solidFill>
                  <a:srgbClr val="303030"/>
                </a:solidFill>
                <a:latin typeface="Helvetica Neue"/>
              </a:rPr>
              <a:t>Applying for jobs (73 percent), </a:t>
            </a:r>
          </a:p>
          <a:p>
            <a:pPr marL="457200" indent="-457200">
              <a:buFont typeface="Arial" panose="020B0604020202020204" pitchFamily="34" charset="0"/>
              <a:buChar char="•"/>
            </a:pPr>
            <a:r>
              <a:rPr lang="en-US" sz="3200" dirty="0">
                <a:solidFill>
                  <a:srgbClr val="303030"/>
                </a:solidFill>
                <a:latin typeface="Helvetica Neue"/>
              </a:rPr>
              <a:t>Access and using online job opportunity resources (68 percent), </a:t>
            </a:r>
          </a:p>
          <a:p>
            <a:pPr marL="457200" indent="-457200">
              <a:buFont typeface="Arial" panose="020B0604020202020204" pitchFamily="34" charset="0"/>
              <a:buChar char="•"/>
            </a:pPr>
            <a:r>
              <a:rPr lang="en-US" sz="3200" dirty="0">
                <a:solidFill>
                  <a:srgbClr val="303030"/>
                </a:solidFill>
                <a:latin typeface="Helvetica Neue"/>
              </a:rPr>
              <a:t>Using online business information resources (48 percent);</a:t>
            </a:r>
            <a:endParaRPr lang="en-US" sz="3200" dirty="0"/>
          </a:p>
        </p:txBody>
      </p:sp>
      <p:pic>
        <p:nvPicPr>
          <p:cNvPr id="6" name="Picture 5"/>
          <p:cNvPicPr>
            <a:picLocks noChangeAspect="1"/>
          </p:cNvPicPr>
          <p:nvPr/>
        </p:nvPicPr>
        <p:blipFill>
          <a:blip r:embed="rId2"/>
          <a:stretch>
            <a:fillRect/>
          </a:stretch>
        </p:blipFill>
        <p:spPr>
          <a:xfrm>
            <a:off x="1127760" y="365760"/>
            <a:ext cx="4319112" cy="3020568"/>
          </a:xfrm>
          <a:prstGeom prst="rect">
            <a:avLst/>
          </a:prstGeom>
        </p:spPr>
      </p:pic>
      <p:pic>
        <p:nvPicPr>
          <p:cNvPr id="8" name="Picture 7"/>
          <p:cNvPicPr>
            <a:picLocks noChangeAspect="1"/>
          </p:cNvPicPr>
          <p:nvPr/>
        </p:nvPicPr>
        <p:blipFill>
          <a:blip r:embed="rId3"/>
          <a:stretch>
            <a:fillRect/>
          </a:stretch>
        </p:blipFill>
        <p:spPr>
          <a:xfrm>
            <a:off x="1138476" y="3601720"/>
            <a:ext cx="4308396" cy="2872264"/>
          </a:xfrm>
          <a:prstGeom prst="rect">
            <a:avLst/>
          </a:prstGeom>
        </p:spPr>
      </p:pic>
    </p:spTree>
    <p:extLst>
      <p:ext uri="{BB962C8B-B14F-4D97-AF65-F5344CB8AC3E}">
        <p14:creationId xmlns:p14="http://schemas.microsoft.com/office/powerpoint/2010/main" val="1104741455"/>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064411" y="3817906"/>
            <a:ext cx="4421989" cy="2947993"/>
          </a:xfrm>
          <a:prstGeom prst="rect">
            <a:avLst/>
          </a:prstGeom>
        </p:spPr>
      </p:pic>
      <p:pic>
        <p:nvPicPr>
          <p:cNvPr id="7" name="Picture 6"/>
          <p:cNvPicPr>
            <a:picLocks noChangeAspect="1"/>
          </p:cNvPicPr>
          <p:nvPr/>
        </p:nvPicPr>
        <p:blipFill>
          <a:blip r:embed="rId3"/>
          <a:stretch>
            <a:fillRect/>
          </a:stretch>
        </p:blipFill>
        <p:spPr>
          <a:xfrm>
            <a:off x="1023079" y="220600"/>
            <a:ext cx="4463322" cy="2973688"/>
          </a:xfrm>
          <a:prstGeom prst="rect">
            <a:avLst/>
          </a:prstGeom>
        </p:spPr>
      </p:pic>
      <p:pic>
        <p:nvPicPr>
          <p:cNvPr id="10" name="Picture 9"/>
          <p:cNvPicPr>
            <a:picLocks noChangeAspect="1"/>
          </p:cNvPicPr>
          <p:nvPr/>
        </p:nvPicPr>
        <p:blipFill>
          <a:blip r:embed="rId4"/>
          <a:stretch>
            <a:fillRect/>
          </a:stretch>
        </p:blipFill>
        <p:spPr>
          <a:xfrm>
            <a:off x="6045622" y="370147"/>
            <a:ext cx="5155778" cy="6226785"/>
          </a:xfrm>
          <a:prstGeom prst="rect">
            <a:avLst/>
          </a:prstGeom>
        </p:spPr>
      </p:pic>
    </p:spTree>
    <p:extLst>
      <p:ext uri="{BB962C8B-B14F-4D97-AF65-F5344CB8AC3E}">
        <p14:creationId xmlns:p14="http://schemas.microsoft.com/office/powerpoint/2010/main" val="360241854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Libraries and innovation</a:t>
            </a:r>
          </a:p>
        </p:txBody>
      </p:sp>
      <p:sp>
        <p:nvSpPr>
          <p:cNvPr id="3" name="Subtitle 2"/>
          <p:cNvSpPr>
            <a:spLocks noGrp="1"/>
          </p:cNvSpPr>
          <p:nvPr>
            <p:ph type="subTitle" idx="1"/>
          </p:nvPr>
        </p:nvSpPr>
        <p:spPr/>
        <p:txBody>
          <a:bodyPr>
            <a:normAutofit/>
          </a:bodyPr>
          <a:lstStyle/>
          <a:p>
            <a:r>
              <a:rPr lang="en-US" sz="3600" dirty="0"/>
              <a:t>Idea Boxes</a:t>
            </a:r>
          </a:p>
        </p:txBody>
      </p:sp>
    </p:spTree>
    <p:extLst>
      <p:ext uri="{BB962C8B-B14F-4D97-AF65-F5344CB8AC3E}">
        <p14:creationId xmlns:p14="http://schemas.microsoft.com/office/powerpoint/2010/main" val="1601608375"/>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49609" y="1409168"/>
            <a:ext cx="8187071" cy="4064627"/>
          </a:xfrm>
        </p:spPr>
        <p:txBody>
          <a:bodyPr>
            <a:normAutofit fontScale="90000"/>
          </a:bodyPr>
          <a:lstStyle/>
          <a:p>
            <a:pPr>
              <a:lnSpc>
                <a:spcPct val="150000"/>
              </a:lnSpc>
            </a:pPr>
            <a:r>
              <a:rPr lang="en-US" sz="3100" dirty="0">
                <a:solidFill>
                  <a:schemeClr val="tx1"/>
                </a:solidFill>
                <a:latin typeface="Verdana" panose="020B0604030504040204" pitchFamily="34" charset="0"/>
              </a:rPr>
              <a:t>Maker spaces —workshop areas that encourage tinkering and creating—and other interactive community spaces have been popping up in unexpected places. </a:t>
            </a:r>
            <a:r>
              <a:rPr lang="en-US" sz="1800" dirty="0">
                <a:solidFill>
                  <a:srgbClr val="333333"/>
                </a:solidFill>
                <a:latin typeface="Verdana" panose="020B0604030504040204" pitchFamily="34" charset="0"/>
              </a:rPr>
              <a:t>-</a:t>
            </a:r>
            <a:endParaRPr lang="en-US" dirty="0"/>
          </a:p>
        </p:txBody>
      </p:sp>
    </p:spTree>
    <p:extLst>
      <p:ext uri="{BB962C8B-B14F-4D97-AF65-F5344CB8AC3E}">
        <p14:creationId xmlns:p14="http://schemas.microsoft.com/office/powerpoint/2010/main" val="2811105135"/>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drap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203448" y="426720"/>
            <a:ext cx="5517516" cy="5509200"/>
          </a:xfrm>
          <a:prstGeom prst="rect">
            <a:avLst/>
          </a:prstGeom>
        </p:spPr>
        <p:txBody>
          <a:bodyPr wrap="square">
            <a:spAutoFit/>
          </a:bodyPr>
          <a:lstStyle/>
          <a:p>
            <a:r>
              <a:rPr lang="en-US" sz="3200" dirty="0">
                <a:solidFill>
                  <a:srgbClr val="333333"/>
                </a:solidFill>
                <a:latin typeface="Verdana" panose="020B0604030504040204" pitchFamily="34" charset="0"/>
              </a:rPr>
              <a:t>One of the newest homes for these collaborative environments has been in public libraries. Many of these spaces expose young learners to STEM skills, and help kids make the connection between what they learn in classrooms and real-world applications.</a:t>
            </a:r>
            <a:endParaRPr lang="en-US" sz="3200" dirty="0"/>
          </a:p>
        </p:txBody>
      </p:sp>
      <p:pic>
        <p:nvPicPr>
          <p:cNvPr id="4" name="Picture 3"/>
          <p:cNvPicPr>
            <a:picLocks noChangeAspect="1"/>
          </p:cNvPicPr>
          <p:nvPr/>
        </p:nvPicPr>
        <p:blipFill>
          <a:blip r:embed="rId2"/>
          <a:stretch>
            <a:fillRect/>
          </a:stretch>
        </p:blipFill>
        <p:spPr>
          <a:xfrm>
            <a:off x="6975793" y="426720"/>
            <a:ext cx="4246563" cy="3184922"/>
          </a:xfrm>
          <a:prstGeom prst="rect">
            <a:avLst/>
          </a:prstGeom>
        </p:spPr>
      </p:pic>
      <p:pic>
        <p:nvPicPr>
          <p:cNvPr id="2" name="Picture 1"/>
          <p:cNvPicPr>
            <a:picLocks noChangeAspect="1"/>
          </p:cNvPicPr>
          <p:nvPr/>
        </p:nvPicPr>
        <p:blipFill>
          <a:blip r:embed="rId3"/>
          <a:stretch>
            <a:fillRect/>
          </a:stretch>
        </p:blipFill>
        <p:spPr>
          <a:xfrm>
            <a:off x="6955058" y="3837888"/>
            <a:ext cx="4288032" cy="2686737"/>
          </a:xfrm>
          <a:prstGeom prst="rect">
            <a:avLst/>
          </a:prstGeom>
        </p:spPr>
      </p:pic>
    </p:spTree>
    <p:extLst>
      <p:ext uri="{BB962C8B-B14F-4D97-AF65-F5344CB8AC3E}">
        <p14:creationId xmlns:p14="http://schemas.microsoft.com/office/powerpoint/2010/main" val="16774904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393" t="4256" r="393" b="-1"/>
          <a:stretch/>
        </p:blipFill>
        <p:spPr>
          <a:xfrm>
            <a:off x="295276" y="0"/>
            <a:ext cx="7277098" cy="6858000"/>
          </a:xfrm>
          <a:prstGeom prst="rect">
            <a:avLst/>
          </a:prstGeom>
        </p:spPr>
      </p:pic>
    </p:spTree>
    <p:extLst>
      <p:ext uri="{BB962C8B-B14F-4D97-AF65-F5344CB8AC3E}">
        <p14:creationId xmlns:p14="http://schemas.microsoft.com/office/powerpoint/2010/main" val="2112856379"/>
      </p:ext>
    </p:extLst>
  </p:cSld>
  <p:clrMapOvr>
    <a:masterClrMapping/>
  </p:clrMapOvr>
  <p:transition spd="slow">
    <p:cove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062038" y="314236"/>
            <a:ext cx="3967162" cy="6001643"/>
          </a:xfrm>
          <a:prstGeom prst="rect">
            <a:avLst/>
          </a:prstGeom>
        </p:spPr>
        <p:txBody>
          <a:bodyPr wrap="square">
            <a:spAutoFit/>
          </a:bodyPr>
          <a:lstStyle/>
          <a:p>
            <a:r>
              <a:rPr lang="en-US" sz="3200" dirty="0">
                <a:solidFill>
                  <a:srgbClr val="000000"/>
                </a:solidFill>
                <a:latin typeface="Source Sans Pro"/>
              </a:rPr>
              <a:t>Inside a glass room in Main Library in uptown Charlotte, you’ll hear the whirring of machines. It’s the sound of learning and comes from “Idea Box,” a makerspace that opened to the public in 2015.</a:t>
            </a:r>
            <a:endParaRPr lang="en-US" sz="3200" dirty="0"/>
          </a:p>
        </p:txBody>
      </p:sp>
      <p:pic>
        <p:nvPicPr>
          <p:cNvPr id="4" name="Picture 3"/>
          <p:cNvPicPr>
            <a:picLocks noChangeAspect="1"/>
          </p:cNvPicPr>
          <p:nvPr/>
        </p:nvPicPr>
        <p:blipFill>
          <a:blip r:embed="rId2"/>
          <a:stretch>
            <a:fillRect/>
          </a:stretch>
        </p:blipFill>
        <p:spPr>
          <a:xfrm>
            <a:off x="5200553" y="670561"/>
            <a:ext cx="6543771" cy="4890046"/>
          </a:xfrm>
          <a:prstGeom prst="rect">
            <a:avLst/>
          </a:prstGeom>
        </p:spPr>
      </p:pic>
    </p:spTree>
    <p:extLst>
      <p:ext uri="{BB962C8B-B14F-4D97-AF65-F5344CB8AC3E}">
        <p14:creationId xmlns:p14="http://schemas.microsoft.com/office/powerpoint/2010/main" val="4140693676"/>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Placeholder 5"/>
          <p:cNvPicPr>
            <a:picLocks noChangeAspect="1"/>
          </p:cNvPicPr>
          <p:nvPr/>
        </p:nvPicPr>
        <p:blipFill>
          <a:blip r:embed="rId2"/>
          <a:srcRect l="9783" r="9783"/>
          <a:stretch>
            <a:fillRect/>
          </a:stretch>
        </p:blipFill>
        <p:spPr>
          <a:xfrm>
            <a:off x="1282478" y="237084"/>
            <a:ext cx="7084282" cy="6605676"/>
          </a:xfrm>
          <a:prstGeom prst="rect">
            <a:avLst/>
          </a:prstGeom>
        </p:spPr>
      </p:pic>
      <p:sp>
        <p:nvSpPr>
          <p:cNvPr id="3" name="TextBox 2"/>
          <p:cNvSpPr txBox="1"/>
          <p:nvPr/>
        </p:nvSpPr>
        <p:spPr>
          <a:xfrm>
            <a:off x="8607098" y="237084"/>
            <a:ext cx="2838142" cy="2062103"/>
          </a:xfrm>
          <a:prstGeom prst="rect">
            <a:avLst/>
          </a:prstGeom>
          <a:noFill/>
        </p:spPr>
        <p:txBody>
          <a:bodyPr wrap="square" rtlCol="0">
            <a:spAutoFit/>
          </a:bodyPr>
          <a:lstStyle/>
          <a:p>
            <a:r>
              <a:rPr lang="en-US" sz="3200" b="1" dirty="0"/>
              <a:t>Oak park Public Library, Illinois</a:t>
            </a:r>
          </a:p>
        </p:txBody>
      </p:sp>
    </p:spTree>
    <p:extLst>
      <p:ext uri="{BB962C8B-B14F-4D97-AF65-F5344CB8AC3E}">
        <p14:creationId xmlns:p14="http://schemas.microsoft.com/office/powerpoint/2010/main" val="413811946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200150" y="165100"/>
            <a:ext cx="9810750" cy="6540500"/>
          </a:xfrm>
          <a:prstGeom prst="rect">
            <a:avLst/>
          </a:prstGeom>
        </p:spPr>
      </p:pic>
    </p:spTree>
    <p:extLst>
      <p:ext uri="{BB962C8B-B14F-4D97-AF65-F5344CB8AC3E}">
        <p14:creationId xmlns:p14="http://schemas.microsoft.com/office/powerpoint/2010/main" val="111947701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8800" dirty="0"/>
              <a:t>Libraries provide key services</a:t>
            </a:r>
          </a:p>
        </p:txBody>
      </p:sp>
    </p:spTree>
    <p:extLst>
      <p:ext uri="{BB962C8B-B14F-4D97-AF65-F5344CB8AC3E}">
        <p14:creationId xmlns:p14="http://schemas.microsoft.com/office/powerpoint/2010/main" val="83354202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02281" y="875768"/>
            <a:ext cx="8610599" cy="4702072"/>
          </a:xfrm>
        </p:spPr>
        <p:txBody>
          <a:bodyPr>
            <a:noAutofit/>
          </a:bodyPr>
          <a:lstStyle/>
          <a:p>
            <a:r>
              <a:rPr lang="en-US" sz="3600" cap="none" dirty="0">
                <a:latin typeface="+mn-lt"/>
              </a:rPr>
              <a:t>Public librarians know their communities firsthand, and are often the first to recognize a pressing local need, simply because they interact on a daily basis with patrons from all walks of life.</a:t>
            </a:r>
          </a:p>
        </p:txBody>
      </p:sp>
    </p:spTree>
    <p:extLst>
      <p:ext uri="{BB962C8B-B14F-4D97-AF65-F5344CB8AC3E}">
        <p14:creationId xmlns:p14="http://schemas.microsoft.com/office/powerpoint/2010/main" val="2740932576"/>
      </p:ext>
    </p:extLst>
  </p:cSld>
  <p:clrMapOvr>
    <a:masterClrMapping/>
  </p:clrMapOvr>
  <p:transition spd="slow">
    <p:push dir="u"/>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3"/>
          <a:stretch>
            <a:fillRect/>
          </a:stretch>
        </p:blipFill>
        <p:spPr>
          <a:xfrm>
            <a:off x="522672" y="856444"/>
            <a:ext cx="6595927" cy="4773803"/>
          </a:xfrm>
        </p:spPr>
      </p:pic>
      <p:sp>
        <p:nvSpPr>
          <p:cNvPr id="4" name="Text Placeholder 3"/>
          <p:cNvSpPr>
            <a:spLocks noGrp="1"/>
          </p:cNvSpPr>
          <p:nvPr>
            <p:ph type="body" sz="half" idx="2"/>
          </p:nvPr>
        </p:nvSpPr>
        <p:spPr>
          <a:xfrm>
            <a:off x="7787640" y="841224"/>
            <a:ext cx="4160520" cy="4164164"/>
          </a:xfrm>
        </p:spPr>
        <p:txBody>
          <a:bodyPr>
            <a:normAutofit/>
          </a:bodyPr>
          <a:lstStyle/>
          <a:p>
            <a:r>
              <a:rPr lang="en-US" sz="4000" b="1" dirty="0">
                <a:solidFill>
                  <a:srgbClr val="00B0F0"/>
                </a:solidFill>
                <a:latin typeface="Libre Baskerville"/>
              </a:rPr>
              <a:t>This is not all. </a:t>
            </a:r>
            <a:r>
              <a:rPr lang="en-US" sz="2800" dirty="0">
                <a:solidFill>
                  <a:schemeClr val="bg1"/>
                </a:solidFill>
                <a:latin typeface="Libre Baskerville"/>
              </a:rPr>
              <a:t>Libraries are expanding beyond their traditional roles and reaching further into their communities.</a:t>
            </a:r>
            <a:endParaRPr lang="en-US" sz="2800" dirty="0">
              <a:solidFill>
                <a:schemeClr val="bg1"/>
              </a:solidFill>
            </a:endParaRPr>
          </a:p>
        </p:txBody>
      </p:sp>
    </p:spTree>
    <p:extLst>
      <p:ext uri="{BB962C8B-B14F-4D97-AF65-F5344CB8AC3E}">
        <p14:creationId xmlns:p14="http://schemas.microsoft.com/office/powerpoint/2010/main" val="156750132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8077201" y="2693836"/>
            <a:ext cx="3809999" cy="4164164"/>
          </a:xfrm>
        </p:spPr>
        <p:txBody>
          <a:bodyPr>
            <a:normAutofit/>
          </a:bodyPr>
          <a:lstStyle/>
          <a:p>
            <a:r>
              <a:rPr lang="en-US" sz="3200" dirty="0">
                <a:solidFill>
                  <a:schemeClr val="bg1"/>
                </a:solidFill>
              </a:rPr>
              <a:t>Visual Histories of Homelessness in Sonoma County</a:t>
            </a:r>
          </a:p>
        </p:txBody>
      </p:sp>
      <p:sp>
        <p:nvSpPr>
          <p:cNvPr id="7" name="TextBox 6"/>
          <p:cNvSpPr txBox="1"/>
          <p:nvPr/>
        </p:nvSpPr>
        <p:spPr>
          <a:xfrm>
            <a:off x="7940041" y="420279"/>
            <a:ext cx="4084320" cy="1569660"/>
          </a:xfrm>
          <a:prstGeom prst="rect">
            <a:avLst/>
          </a:prstGeom>
          <a:noFill/>
        </p:spPr>
        <p:txBody>
          <a:bodyPr wrap="square" rtlCol="0">
            <a:spAutoFit/>
          </a:bodyPr>
          <a:lstStyle/>
          <a:p>
            <a:r>
              <a:rPr lang="en-US" sz="3200" dirty="0">
                <a:solidFill>
                  <a:schemeClr val="bg1"/>
                </a:solidFill>
              </a:rPr>
              <a:t>Seen and Heard Program in Santa Rosa 2015</a:t>
            </a:r>
          </a:p>
        </p:txBody>
      </p:sp>
      <p:pic>
        <p:nvPicPr>
          <p:cNvPr id="9" name="Content Placeholder 8"/>
          <p:cNvPicPr>
            <a:picLocks noGrp="1" noChangeAspect="1"/>
          </p:cNvPicPr>
          <p:nvPr>
            <p:ph idx="1"/>
          </p:nvPr>
        </p:nvPicPr>
        <p:blipFill>
          <a:blip r:embed="rId3"/>
          <a:stretch>
            <a:fillRect/>
          </a:stretch>
        </p:blipFill>
        <p:spPr>
          <a:xfrm>
            <a:off x="357189" y="109631"/>
            <a:ext cx="4514849" cy="3008018"/>
          </a:xfrm>
        </p:spPr>
      </p:pic>
      <p:pic>
        <p:nvPicPr>
          <p:cNvPr id="10" name="Picture 9"/>
          <p:cNvPicPr>
            <a:picLocks noChangeAspect="1"/>
          </p:cNvPicPr>
          <p:nvPr/>
        </p:nvPicPr>
        <p:blipFill>
          <a:blip r:embed="rId4"/>
          <a:stretch>
            <a:fillRect/>
          </a:stretch>
        </p:blipFill>
        <p:spPr>
          <a:xfrm>
            <a:off x="2294118" y="3250664"/>
            <a:ext cx="4649607" cy="3607336"/>
          </a:xfrm>
          <a:prstGeom prst="rect">
            <a:avLst/>
          </a:prstGeom>
        </p:spPr>
      </p:pic>
    </p:spTree>
    <p:extLst>
      <p:ext uri="{BB962C8B-B14F-4D97-AF65-F5344CB8AC3E}">
        <p14:creationId xmlns:p14="http://schemas.microsoft.com/office/powerpoint/2010/main" val="3158095830"/>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drape"/>
      </p:transition>
    </mc:Choice>
    <mc:Fallback>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t="6105"/>
          <a:stretch/>
        </p:blipFill>
        <p:spPr>
          <a:xfrm>
            <a:off x="2204402" y="2005786"/>
            <a:ext cx="7518718" cy="4677062"/>
          </a:xfrm>
          <a:prstGeom prst="rect">
            <a:avLst/>
          </a:prstGeom>
        </p:spPr>
      </p:pic>
      <p:sp>
        <p:nvSpPr>
          <p:cNvPr id="3" name="TextBox 2"/>
          <p:cNvSpPr txBox="1"/>
          <p:nvPr/>
        </p:nvSpPr>
        <p:spPr>
          <a:xfrm>
            <a:off x="1173480" y="251460"/>
            <a:ext cx="10058400" cy="1569660"/>
          </a:xfrm>
          <a:prstGeom prst="rect">
            <a:avLst/>
          </a:prstGeom>
          <a:noFill/>
        </p:spPr>
        <p:txBody>
          <a:bodyPr wrap="square" rtlCol="0">
            <a:spAutoFit/>
          </a:bodyPr>
          <a:lstStyle/>
          <a:p>
            <a:r>
              <a:rPr lang="en-US" sz="3200" dirty="0"/>
              <a:t>Library staff play a crucial role in connecting teens to the community agencies and individuals that can best meet their needs.</a:t>
            </a:r>
          </a:p>
        </p:txBody>
      </p:sp>
    </p:spTree>
    <p:extLst>
      <p:ext uri="{BB962C8B-B14F-4D97-AF65-F5344CB8AC3E}">
        <p14:creationId xmlns:p14="http://schemas.microsoft.com/office/powerpoint/2010/main" val="361295291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39240" y="3204478"/>
            <a:ext cx="9784080" cy="3108543"/>
          </a:xfrm>
          <a:prstGeom prst="rect">
            <a:avLst/>
          </a:prstGeom>
        </p:spPr>
        <p:txBody>
          <a:bodyPr wrap="square">
            <a:spAutoFit/>
          </a:bodyPr>
          <a:lstStyle/>
          <a:p>
            <a:r>
              <a:rPr lang="en-US" sz="2800" dirty="0">
                <a:solidFill>
                  <a:srgbClr val="000000"/>
                </a:solidFill>
                <a:latin typeface="Helvetica" panose="020B0604020202020204" pitchFamily="34" charset="0"/>
              </a:rPr>
              <a:t>Once again, in the summer of 2016, the Sonoma County Library will be offering summer meals to children ages 0-18 through a partnership with the </a:t>
            </a:r>
            <a:r>
              <a:rPr lang="en-US" sz="2800" dirty="0">
                <a:solidFill>
                  <a:srgbClr val="B42C1C"/>
                </a:solidFill>
                <a:latin typeface="Helvetica" panose="020B0604020202020204" pitchFamily="34" charset="0"/>
                <a:hlinkClick r:id="rId3"/>
              </a:rPr>
              <a:t>Redwood Empire Food Bank</a:t>
            </a:r>
            <a:r>
              <a:rPr lang="en-US" sz="2800" dirty="0">
                <a:solidFill>
                  <a:srgbClr val="000000"/>
                </a:solidFill>
                <a:latin typeface="Helvetica" panose="020B0604020202020204" pitchFamily="34" charset="0"/>
              </a:rPr>
              <a:t>. Low income children who are eligible to receive a free lunch at school each day often go hungry when school is out during the summer. Summer meal programs like Lunch at the Library help ensure that these hungry children are fed.</a:t>
            </a:r>
            <a:endParaRPr lang="en-US" sz="2800" dirty="0"/>
          </a:p>
        </p:txBody>
      </p:sp>
      <p:pic>
        <p:nvPicPr>
          <p:cNvPr id="3" name="Content Placeholder 4"/>
          <p:cNvPicPr>
            <a:picLocks noChangeAspect="1"/>
          </p:cNvPicPr>
          <p:nvPr/>
        </p:nvPicPr>
        <p:blipFill>
          <a:blip r:embed="rId4"/>
          <a:stretch>
            <a:fillRect/>
          </a:stretch>
        </p:blipFill>
        <p:spPr>
          <a:xfrm>
            <a:off x="2945278" y="263115"/>
            <a:ext cx="6747361" cy="2221006"/>
          </a:xfrm>
          <a:prstGeom prst="rect">
            <a:avLst/>
          </a:prstGeom>
        </p:spPr>
      </p:pic>
    </p:spTree>
    <p:extLst>
      <p:ext uri="{BB962C8B-B14F-4D97-AF65-F5344CB8AC3E}">
        <p14:creationId xmlns:p14="http://schemas.microsoft.com/office/powerpoint/2010/main" val="46480198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9278" y="382385"/>
            <a:ext cx="10178322" cy="1492132"/>
          </a:xfrm>
        </p:spPr>
        <p:txBody>
          <a:bodyPr>
            <a:normAutofit fontScale="90000"/>
          </a:bodyPr>
          <a:lstStyle/>
          <a:p>
            <a:r>
              <a:rPr lang="en-US" b="1" dirty="0"/>
              <a:t>Library Summer Reading Programs</a:t>
            </a:r>
            <a:br>
              <a:rPr lang="en-US" b="1" dirty="0"/>
            </a:br>
            <a:r>
              <a:rPr lang="en-US" b="1" dirty="0"/>
              <a:t>Preventing Summer Learning Loss</a:t>
            </a:r>
            <a:br>
              <a:rPr lang="en-US" b="1" dirty="0"/>
            </a:br>
            <a:endParaRPr lang="en-US" dirty="0"/>
          </a:p>
        </p:txBody>
      </p:sp>
      <p:sp>
        <p:nvSpPr>
          <p:cNvPr id="3" name="Content Placeholder 2"/>
          <p:cNvSpPr>
            <a:spLocks noGrp="1"/>
          </p:cNvSpPr>
          <p:nvPr>
            <p:ph idx="1"/>
          </p:nvPr>
        </p:nvSpPr>
        <p:spPr>
          <a:xfrm>
            <a:off x="1099278" y="1951210"/>
            <a:ext cx="7145562" cy="3837432"/>
          </a:xfrm>
        </p:spPr>
        <p:txBody>
          <a:bodyPr>
            <a:normAutofit lnSpcReduction="10000"/>
          </a:bodyPr>
          <a:lstStyle/>
          <a:p>
            <a:r>
              <a:rPr lang="en-US" sz="2400" dirty="0"/>
              <a:t>When young people aren’t engaged in educational activities during the summer, they experience learning loss.</a:t>
            </a:r>
          </a:p>
          <a:p>
            <a:r>
              <a:rPr lang="en-US" sz="2400" dirty="0"/>
              <a:t>Sonoma County Library is preparing to take children, teens, and adults on a reading adventure this summer, beginning on June 7</a:t>
            </a:r>
            <a:r>
              <a:rPr lang="en-US" sz="2400" baseline="30000" dirty="0"/>
              <a:t>th</a:t>
            </a:r>
            <a:r>
              <a:rPr lang="en-US" sz="2400" dirty="0"/>
              <a:t>.</a:t>
            </a:r>
          </a:p>
          <a:p>
            <a:r>
              <a:rPr lang="en-US" sz="2400" dirty="0"/>
              <a:t>Last year's program, "Every Hero Has a Story" had more than 5,300 children, 730 teens, and 1,100 adults participate.</a:t>
            </a:r>
          </a:p>
        </p:txBody>
      </p:sp>
      <p:pic>
        <p:nvPicPr>
          <p:cNvPr id="6" name="Picture 5"/>
          <p:cNvPicPr>
            <a:picLocks noChangeAspect="1"/>
          </p:cNvPicPr>
          <p:nvPr/>
        </p:nvPicPr>
        <p:blipFill>
          <a:blip r:embed="rId2"/>
          <a:stretch>
            <a:fillRect/>
          </a:stretch>
        </p:blipFill>
        <p:spPr>
          <a:xfrm>
            <a:off x="8351520" y="1996685"/>
            <a:ext cx="3338006" cy="2235271"/>
          </a:xfrm>
          <a:prstGeom prst="rect">
            <a:avLst/>
          </a:prstGeom>
        </p:spPr>
      </p:pic>
      <p:pic>
        <p:nvPicPr>
          <p:cNvPr id="7" name="Picture 6"/>
          <p:cNvPicPr>
            <a:picLocks noChangeAspect="1"/>
          </p:cNvPicPr>
          <p:nvPr/>
        </p:nvPicPr>
        <p:blipFill rotWithShape="1">
          <a:blip r:embed="rId3"/>
          <a:srcRect l="12432"/>
          <a:stretch/>
        </p:blipFill>
        <p:spPr>
          <a:xfrm>
            <a:off x="8351520" y="4318685"/>
            <a:ext cx="3338006" cy="2539315"/>
          </a:xfrm>
          <a:prstGeom prst="rect">
            <a:avLst/>
          </a:prstGeom>
        </p:spPr>
      </p:pic>
    </p:spTree>
    <p:extLst>
      <p:ext uri="{BB962C8B-B14F-4D97-AF65-F5344CB8AC3E}">
        <p14:creationId xmlns:p14="http://schemas.microsoft.com/office/powerpoint/2010/main" val="3683713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78523" y="998377"/>
            <a:ext cx="10318418" cy="4394988"/>
          </a:xfrm>
        </p:spPr>
        <p:txBody>
          <a:bodyPr/>
          <a:lstStyle/>
          <a:p>
            <a:r>
              <a:rPr lang="en-US" sz="8800" dirty="0"/>
              <a:t>Sonoma County Public Library Foundation </a:t>
            </a:r>
          </a:p>
        </p:txBody>
      </p:sp>
      <p:sp>
        <p:nvSpPr>
          <p:cNvPr id="3" name="Subtitle 2"/>
          <p:cNvSpPr>
            <a:spLocks noGrp="1"/>
          </p:cNvSpPr>
          <p:nvPr>
            <p:ph type="subTitle" idx="1"/>
          </p:nvPr>
        </p:nvSpPr>
        <p:spPr/>
        <p:txBody>
          <a:bodyPr/>
          <a:lstStyle/>
          <a:p>
            <a:r>
              <a:rPr lang="en-US" dirty="0"/>
              <a:t>Founded in 1988</a:t>
            </a:r>
          </a:p>
        </p:txBody>
      </p:sp>
      <p:pic>
        <p:nvPicPr>
          <p:cNvPr id="4" name="Picture 3"/>
          <p:cNvPicPr>
            <a:picLocks noChangeAspect="1"/>
          </p:cNvPicPr>
          <p:nvPr/>
        </p:nvPicPr>
        <p:blipFill>
          <a:blip r:embed="rId3"/>
          <a:stretch>
            <a:fillRect/>
          </a:stretch>
        </p:blipFill>
        <p:spPr>
          <a:xfrm>
            <a:off x="3114675" y="5146871"/>
            <a:ext cx="1357312" cy="1399862"/>
          </a:xfrm>
          <a:prstGeom prst="rect">
            <a:avLst/>
          </a:prstGeom>
        </p:spPr>
      </p:pic>
    </p:spTree>
    <p:extLst>
      <p:ext uri="{BB962C8B-B14F-4D97-AF65-F5344CB8AC3E}">
        <p14:creationId xmlns:p14="http://schemas.microsoft.com/office/powerpoint/2010/main" val="3615419816"/>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eelOff"/>
      </p:transition>
    </mc:Choice>
    <mc:Fallback>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Foundation mini grants program</a:t>
            </a:r>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327022955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1678" y="382385"/>
            <a:ext cx="10178322" cy="1126375"/>
          </a:xfrm>
        </p:spPr>
        <p:txBody>
          <a:bodyPr/>
          <a:lstStyle/>
          <a:p>
            <a:pPr algn="ctr"/>
            <a:r>
              <a:rPr lang="en-US" dirty="0"/>
              <a:t>Mini Grants Program</a:t>
            </a:r>
          </a:p>
        </p:txBody>
      </p:sp>
      <p:sp>
        <p:nvSpPr>
          <p:cNvPr id="3" name="Content Placeholder 2"/>
          <p:cNvSpPr>
            <a:spLocks noGrp="1"/>
          </p:cNvSpPr>
          <p:nvPr>
            <p:ph idx="1"/>
          </p:nvPr>
        </p:nvSpPr>
        <p:spPr>
          <a:xfrm>
            <a:off x="1419318" y="2026921"/>
            <a:ext cx="10178322" cy="3867912"/>
          </a:xfrm>
        </p:spPr>
        <p:txBody>
          <a:bodyPr>
            <a:noAutofit/>
          </a:bodyPr>
          <a:lstStyle/>
          <a:p>
            <a:r>
              <a:rPr lang="en-US" sz="2800" b="1" dirty="0"/>
              <a:t>SCPLF Mini Grant’s Program was established in 2015. </a:t>
            </a:r>
          </a:p>
          <a:p>
            <a:r>
              <a:rPr lang="en-US" sz="2800" b="1" dirty="0"/>
              <a:t>Applicants apply for mini grants up to $2,000 for creative projects inspired by librarians.   These are programs that are outside of the library’s operating budget.</a:t>
            </a:r>
          </a:p>
          <a:p>
            <a:r>
              <a:rPr lang="en-US" sz="2800" b="1" dirty="0"/>
              <a:t>Foundation sets aside $25,000 each year for this grant program.  3 grant cycles per year.</a:t>
            </a:r>
          </a:p>
        </p:txBody>
      </p:sp>
      <p:pic>
        <p:nvPicPr>
          <p:cNvPr id="4" name="Picture 3"/>
          <p:cNvPicPr>
            <a:picLocks noChangeAspect="1"/>
          </p:cNvPicPr>
          <p:nvPr/>
        </p:nvPicPr>
        <p:blipFill>
          <a:blip r:embed="rId2"/>
          <a:stretch>
            <a:fillRect/>
          </a:stretch>
        </p:blipFill>
        <p:spPr>
          <a:xfrm>
            <a:off x="1783080" y="488678"/>
            <a:ext cx="989076" cy="1020082"/>
          </a:xfrm>
          <a:prstGeom prst="rect">
            <a:avLst/>
          </a:prstGeom>
        </p:spPr>
      </p:pic>
    </p:spTree>
    <p:extLst>
      <p:ext uri="{BB962C8B-B14F-4D97-AF65-F5344CB8AC3E}">
        <p14:creationId xmlns:p14="http://schemas.microsoft.com/office/powerpoint/2010/main" val="3063979786"/>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fallOve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solidFill>
                  <a:srgbClr val="00B0F0"/>
                </a:solidFill>
              </a:rPr>
              <a:t>Build Clubs</a:t>
            </a:r>
          </a:p>
        </p:txBody>
      </p:sp>
      <p:pic>
        <p:nvPicPr>
          <p:cNvPr id="5" name="Content Placeholder 4"/>
          <p:cNvPicPr>
            <a:picLocks noGrp="1" noChangeAspect="1"/>
          </p:cNvPicPr>
          <p:nvPr>
            <p:ph idx="1"/>
          </p:nvPr>
        </p:nvPicPr>
        <p:blipFill>
          <a:blip r:embed="rId3"/>
          <a:stretch>
            <a:fillRect/>
          </a:stretch>
        </p:blipFill>
        <p:spPr>
          <a:xfrm>
            <a:off x="1356360" y="457199"/>
            <a:ext cx="4587240" cy="6116320"/>
          </a:xfrm>
        </p:spPr>
      </p:pic>
      <p:sp>
        <p:nvSpPr>
          <p:cNvPr id="4" name="Text Placeholder 3"/>
          <p:cNvSpPr>
            <a:spLocks noGrp="1"/>
          </p:cNvSpPr>
          <p:nvPr>
            <p:ph type="body" sz="half" idx="2"/>
          </p:nvPr>
        </p:nvSpPr>
        <p:spPr/>
        <p:txBody>
          <a:bodyPr>
            <a:normAutofit/>
          </a:bodyPr>
          <a:lstStyle/>
          <a:p>
            <a:r>
              <a:rPr lang="en-US" sz="4000" dirty="0"/>
              <a:t>Help Children Learn through play</a:t>
            </a:r>
          </a:p>
        </p:txBody>
      </p:sp>
    </p:spTree>
    <p:extLst>
      <p:ext uri="{BB962C8B-B14F-4D97-AF65-F5344CB8AC3E}">
        <p14:creationId xmlns:p14="http://schemas.microsoft.com/office/powerpoint/2010/main" val="262665853"/>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wind"/>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44998" y="868680"/>
            <a:ext cx="6078762" cy="5074919"/>
          </a:xfrm>
        </p:spPr>
        <p:txBody>
          <a:bodyPr>
            <a:normAutofit/>
          </a:bodyPr>
          <a:lstStyle/>
          <a:p>
            <a:pPr marL="0" indent="0">
              <a:buNone/>
            </a:pPr>
            <a:r>
              <a:rPr lang="en-US" sz="2800" dirty="0">
                <a:solidFill>
                  <a:schemeClr val="tx1"/>
                </a:solidFill>
              </a:rPr>
              <a:t>Several branches of Sonoma County Library are now offering monthly "Build Club" events, which are not only a fun and engaging activity for a variety of kids, but also are great opportunities for children to get hands-on engineering and problem-solving exercise with age-appropriate materials. Build Clubs are built on finite materials with infinite potential.</a:t>
            </a:r>
          </a:p>
        </p:txBody>
      </p:sp>
      <p:pic>
        <p:nvPicPr>
          <p:cNvPr id="4" name="Picture 3"/>
          <p:cNvPicPr>
            <a:picLocks noChangeAspect="1"/>
          </p:cNvPicPr>
          <p:nvPr/>
        </p:nvPicPr>
        <p:blipFill>
          <a:blip r:embed="rId2"/>
          <a:stretch>
            <a:fillRect/>
          </a:stretch>
        </p:blipFill>
        <p:spPr>
          <a:xfrm>
            <a:off x="7680960" y="533400"/>
            <a:ext cx="3063240" cy="3063240"/>
          </a:xfrm>
          <a:prstGeom prst="rect">
            <a:avLst/>
          </a:prstGeom>
        </p:spPr>
      </p:pic>
      <p:pic>
        <p:nvPicPr>
          <p:cNvPr id="2" name="Picture 1"/>
          <p:cNvPicPr>
            <a:picLocks noChangeAspect="1"/>
          </p:cNvPicPr>
          <p:nvPr/>
        </p:nvPicPr>
        <p:blipFill>
          <a:blip r:embed="rId3"/>
          <a:stretch>
            <a:fillRect/>
          </a:stretch>
        </p:blipFill>
        <p:spPr>
          <a:xfrm>
            <a:off x="7711634" y="3896699"/>
            <a:ext cx="3116385" cy="2595542"/>
          </a:xfrm>
          <a:prstGeom prst="rect">
            <a:avLst/>
          </a:prstGeom>
        </p:spPr>
      </p:pic>
    </p:spTree>
    <p:extLst>
      <p:ext uri="{BB962C8B-B14F-4D97-AF65-F5344CB8AC3E}">
        <p14:creationId xmlns:p14="http://schemas.microsoft.com/office/powerpoint/2010/main" val="2983792672"/>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prestig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Teens in Action: Reading &amp; Community Service</a:t>
            </a:r>
            <a:endParaRPr lang="en-US" dirty="0"/>
          </a:p>
        </p:txBody>
      </p:sp>
      <p:sp>
        <p:nvSpPr>
          <p:cNvPr id="3" name="Content Placeholder 2"/>
          <p:cNvSpPr>
            <a:spLocks noGrp="1"/>
          </p:cNvSpPr>
          <p:nvPr>
            <p:ph idx="1"/>
          </p:nvPr>
        </p:nvSpPr>
        <p:spPr>
          <a:xfrm>
            <a:off x="1251678" y="2026921"/>
            <a:ext cx="5987322" cy="3593591"/>
          </a:xfrm>
        </p:spPr>
        <p:txBody>
          <a:bodyPr>
            <a:noAutofit/>
          </a:bodyPr>
          <a:lstStyle/>
          <a:p>
            <a:r>
              <a:rPr lang="en-US" sz="2800" dirty="0"/>
              <a:t>Middle school students will read a book that connects them with the engineering profession, crafted electronics, and to service in their community.</a:t>
            </a:r>
          </a:p>
          <a:p>
            <a:r>
              <a:rPr lang="en-US" sz="2800" dirty="0"/>
              <a:t>In Fall 2016, eighty seventh grade students at two local schools will read </a:t>
            </a:r>
            <a:r>
              <a:rPr lang="en-US" sz="2800" i="1" dirty="0"/>
              <a:t>The Boy Who Harnessed the Wind</a:t>
            </a:r>
            <a:r>
              <a:rPr lang="en-US" sz="2800" dirty="0"/>
              <a:t> by William </a:t>
            </a:r>
            <a:r>
              <a:rPr lang="en-US" sz="2800" dirty="0" err="1"/>
              <a:t>Kamkwamba</a:t>
            </a:r>
            <a:r>
              <a:rPr lang="en-US" sz="2800" dirty="0"/>
              <a:t>. </a:t>
            </a:r>
          </a:p>
        </p:txBody>
      </p:sp>
      <p:pic>
        <p:nvPicPr>
          <p:cNvPr id="4" name="Picture 3"/>
          <p:cNvPicPr>
            <a:picLocks noChangeAspect="1"/>
          </p:cNvPicPr>
          <p:nvPr/>
        </p:nvPicPr>
        <p:blipFill>
          <a:blip r:embed="rId2"/>
          <a:stretch>
            <a:fillRect/>
          </a:stretch>
        </p:blipFill>
        <p:spPr>
          <a:xfrm>
            <a:off x="7524750" y="1442466"/>
            <a:ext cx="3905250" cy="4762500"/>
          </a:xfrm>
          <a:prstGeom prst="rect">
            <a:avLst/>
          </a:prstGeom>
        </p:spPr>
      </p:pic>
    </p:spTree>
    <p:extLst>
      <p:ext uri="{BB962C8B-B14F-4D97-AF65-F5344CB8AC3E}">
        <p14:creationId xmlns:p14="http://schemas.microsoft.com/office/powerpoint/2010/main" val="3597856301"/>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eelOff"/>
      </p:transition>
    </mc:Choice>
    <mc:Fallback>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86790" y="2796242"/>
            <a:ext cx="6374130" cy="3970318"/>
          </a:xfrm>
          <a:prstGeom prst="rect">
            <a:avLst/>
          </a:prstGeom>
        </p:spPr>
        <p:txBody>
          <a:bodyPr wrap="square">
            <a:spAutoFit/>
          </a:bodyPr>
          <a:lstStyle/>
          <a:p>
            <a:r>
              <a:rPr lang="en-US" sz="2800" dirty="0"/>
              <a:t>This project will focus on teaching students the basics of electrical current by creating electrified projects using conductive thread and LED lights (Digital Bling Bookmark craft). The Digital Bling kit will be gifted to the classrooms in order to give teachers the tools they need to support STEM education with their students. </a:t>
            </a:r>
          </a:p>
        </p:txBody>
      </p:sp>
      <p:pic>
        <p:nvPicPr>
          <p:cNvPr id="4" name="Picture 3"/>
          <p:cNvPicPr>
            <a:picLocks noChangeAspect="1"/>
          </p:cNvPicPr>
          <p:nvPr/>
        </p:nvPicPr>
        <p:blipFill>
          <a:blip r:embed="rId2"/>
          <a:stretch>
            <a:fillRect/>
          </a:stretch>
        </p:blipFill>
        <p:spPr>
          <a:xfrm>
            <a:off x="1143000" y="121921"/>
            <a:ext cx="6043815" cy="2468879"/>
          </a:xfrm>
          <a:prstGeom prst="rect">
            <a:avLst/>
          </a:prstGeom>
        </p:spPr>
      </p:pic>
      <p:pic>
        <p:nvPicPr>
          <p:cNvPr id="3" name="Picture 2"/>
          <p:cNvPicPr>
            <a:picLocks noChangeAspect="1"/>
          </p:cNvPicPr>
          <p:nvPr/>
        </p:nvPicPr>
        <p:blipFill>
          <a:blip r:embed="rId3"/>
          <a:stretch>
            <a:fillRect/>
          </a:stretch>
        </p:blipFill>
        <p:spPr>
          <a:xfrm>
            <a:off x="7787640" y="2887682"/>
            <a:ext cx="3657600" cy="3657600"/>
          </a:xfrm>
          <a:prstGeom prst="rect">
            <a:avLst/>
          </a:prstGeom>
        </p:spPr>
      </p:pic>
    </p:spTree>
    <p:extLst>
      <p:ext uri="{BB962C8B-B14F-4D97-AF65-F5344CB8AC3E}">
        <p14:creationId xmlns:p14="http://schemas.microsoft.com/office/powerpoint/2010/main" val="1671081205"/>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p:cNvPicPr>
            <a:picLocks noGrp="1" noChangeAspect="1"/>
          </p:cNvPicPr>
          <p:nvPr>
            <p:ph sz="quarter" idx="4"/>
          </p:nvPr>
        </p:nvPicPr>
        <p:blipFill>
          <a:blip r:embed="rId2"/>
          <a:stretch>
            <a:fillRect/>
          </a:stretch>
        </p:blipFill>
        <p:spPr>
          <a:xfrm>
            <a:off x="975062" y="248139"/>
            <a:ext cx="6233458" cy="5681353"/>
          </a:xfrm>
        </p:spPr>
      </p:pic>
      <p:sp>
        <p:nvSpPr>
          <p:cNvPr id="2" name="Rectangle 1"/>
          <p:cNvSpPr/>
          <p:nvPr/>
        </p:nvSpPr>
        <p:spPr>
          <a:xfrm>
            <a:off x="7330440" y="248139"/>
            <a:ext cx="4419600" cy="4524315"/>
          </a:xfrm>
          <a:prstGeom prst="rect">
            <a:avLst/>
          </a:prstGeom>
        </p:spPr>
        <p:txBody>
          <a:bodyPr wrap="square">
            <a:spAutoFit/>
          </a:bodyPr>
          <a:lstStyle/>
          <a:p>
            <a:r>
              <a:rPr lang="en-US" sz="3600" dirty="0">
                <a:solidFill>
                  <a:srgbClr val="030A13"/>
                </a:solidFill>
                <a:latin typeface="Helvetica Neue"/>
              </a:rPr>
              <a:t>The United States has developed as a global leader, in large part, through the genius and hard work of its scientists, engineers, and innovators. </a:t>
            </a:r>
            <a:endParaRPr lang="en-US" sz="3600" dirty="0"/>
          </a:p>
        </p:txBody>
      </p:sp>
    </p:spTree>
    <p:extLst>
      <p:ext uri="{BB962C8B-B14F-4D97-AF65-F5344CB8AC3E}">
        <p14:creationId xmlns:p14="http://schemas.microsoft.com/office/powerpoint/2010/main" val="44212999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07358" y="1584208"/>
            <a:ext cx="10318418" cy="4394988"/>
          </a:xfrm>
        </p:spPr>
        <p:txBody>
          <a:bodyPr/>
          <a:lstStyle/>
          <a:p>
            <a:r>
              <a:rPr lang="en-US" dirty="0"/>
              <a:t>Sonoma County Library</a:t>
            </a:r>
          </a:p>
        </p:txBody>
      </p:sp>
      <p:sp>
        <p:nvSpPr>
          <p:cNvPr id="3" name="Subtitle 2"/>
          <p:cNvSpPr>
            <a:spLocks noGrp="1"/>
          </p:cNvSpPr>
          <p:nvPr>
            <p:ph type="subTitle" idx="1"/>
          </p:nvPr>
        </p:nvSpPr>
        <p:spPr/>
        <p:txBody>
          <a:bodyPr/>
          <a:lstStyle/>
          <a:p>
            <a:endParaRPr lang="en-US" dirty="0"/>
          </a:p>
        </p:txBody>
      </p:sp>
      <p:pic>
        <p:nvPicPr>
          <p:cNvPr id="4" name="Picture 3"/>
          <p:cNvPicPr>
            <a:picLocks noChangeAspect="1"/>
          </p:cNvPicPr>
          <p:nvPr/>
        </p:nvPicPr>
        <p:blipFill>
          <a:blip r:embed="rId2"/>
          <a:stretch>
            <a:fillRect/>
          </a:stretch>
        </p:blipFill>
        <p:spPr>
          <a:xfrm>
            <a:off x="5181600" y="242505"/>
            <a:ext cx="2071685" cy="2071685"/>
          </a:xfrm>
          <a:prstGeom prst="rect">
            <a:avLst/>
          </a:prstGeom>
        </p:spPr>
      </p:pic>
    </p:spTree>
    <p:extLst>
      <p:ext uri="{BB962C8B-B14F-4D97-AF65-F5344CB8AC3E}">
        <p14:creationId xmlns:p14="http://schemas.microsoft.com/office/powerpoint/2010/main" val="409091146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80291" y="533400"/>
            <a:ext cx="4256629" cy="5684519"/>
          </a:xfrm>
        </p:spPr>
        <p:txBody>
          <a:bodyPr>
            <a:normAutofit/>
          </a:bodyPr>
          <a:lstStyle/>
          <a:p>
            <a:pPr lvl="0">
              <a:buClr>
                <a:srgbClr val="0B082E"/>
              </a:buClr>
            </a:pPr>
            <a:r>
              <a:rPr lang="en-US" sz="4400" dirty="0">
                <a:solidFill>
                  <a:prstClr val="black">
                    <a:lumMod val="65000"/>
                    <a:lumOff val="35000"/>
                  </a:prstClr>
                </a:solidFill>
              </a:rPr>
              <a:t>Welcomes over 2 million visitors each year</a:t>
            </a:r>
          </a:p>
          <a:p>
            <a:pPr lvl="0">
              <a:buClr>
                <a:srgbClr val="0B082E"/>
              </a:buClr>
            </a:pPr>
            <a:r>
              <a:rPr lang="en-US" sz="4400" dirty="0">
                <a:solidFill>
                  <a:prstClr val="black">
                    <a:lumMod val="65000"/>
                    <a:lumOff val="35000"/>
                  </a:prstClr>
                </a:solidFill>
              </a:rPr>
              <a:t>2 million people visit us online annually</a:t>
            </a:r>
          </a:p>
          <a:p>
            <a:endParaRPr lang="en-US" dirty="0"/>
          </a:p>
        </p:txBody>
      </p:sp>
      <p:pic>
        <p:nvPicPr>
          <p:cNvPr id="5" name="Picture 4"/>
          <p:cNvPicPr>
            <a:picLocks noChangeAspect="1"/>
          </p:cNvPicPr>
          <p:nvPr/>
        </p:nvPicPr>
        <p:blipFill>
          <a:blip r:embed="rId2"/>
          <a:stretch>
            <a:fillRect/>
          </a:stretch>
        </p:blipFill>
        <p:spPr>
          <a:xfrm>
            <a:off x="5836920" y="2855594"/>
            <a:ext cx="5467350" cy="3514725"/>
          </a:xfrm>
          <a:prstGeom prst="rect">
            <a:avLst/>
          </a:prstGeom>
        </p:spPr>
      </p:pic>
      <p:pic>
        <p:nvPicPr>
          <p:cNvPr id="6" name="Picture 5"/>
          <p:cNvPicPr>
            <a:picLocks noChangeAspect="1"/>
          </p:cNvPicPr>
          <p:nvPr/>
        </p:nvPicPr>
        <p:blipFill>
          <a:blip r:embed="rId3"/>
          <a:stretch>
            <a:fillRect/>
          </a:stretch>
        </p:blipFill>
        <p:spPr>
          <a:xfrm>
            <a:off x="6897052" y="582455"/>
            <a:ext cx="2709385" cy="2709385"/>
          </a:xfrm>
          <a:prstGeom prst="rect">
            <a:avLst/>
          </a:prstGeom>
        </p:spPr>
      </p:pic>
    </p:spTree>
    <p:extLst>
      <p:ext uri="{BB962C8B-B14F-4D97-AF65-F5344CB8AC3E}">
        <p14:creationId xmlns:p14="http://schemas.microsoft.com/office/powerpoint/2010/main" val="377875410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3293838" y="306185"/>
            <a:ext cx="10178322" cy="1492132"/>
          </a:xfrm>
        </p:spPr>
        <p:txBody>
          <a:bodyPr>
            <a:normAutofit/>
          </a:bodyPr>
          <a:lstStyle/>
          <a:p>
            <a:r>
              <a:rPr lang="en-US" sz="4400" dirty="0"/>
              <a:t>About Our Local Libraries</a:t>
            </a:r>
          </a:p>
        </p:txBody>
      </p:sp>
      <p:sp>
        <p:nvSpPr>
          <p:cNvPr id="14" name="Content Placeholder 13"/>
          <p:cNvSpPr>
            <a:spLocks noGrp="1"/>
          </p:cNvSpPr>
          <p:nvPr>
            <p:ph idx="1"/>
          </p:nvPr>
        </p:nvSpPr>
        <p:spPr>
          <a:xfrm>
            <a:off x="2998003" y="1356360"/>
            <a:ext cx="7502357" cy="5029200"/>
          </a:xfrm>
        </p:spPr>
        <p:txBody>
          <a:bodyPr>
            <a:noAutofit/>
          </a:bodyPr>
          <a:lstStyle/>
          <a:p>
            <a:r>
              <a:rPr lang="en-US" sz="3600" dirty="0">
                <a:solidFill>
                  <a:schemeClr val="tx1"/>
                </a:solidFill>
              </a:rPr>
              <a:t>14 Branch Libraries</a:t>
            </a:r>
          </a:p>
          <a:p>
            <a:r>
              <a:rPr lang="en-US" sz="3600" dirty="0">
                <a:solidFill>
                  <a:schemeClr val="tx1"/>
                </a:solidFill>
              </a:rPr>
              <a:t>222,400 active library cards</a:t>
            </a:r>
          </a:p>
          <a:p>
            <a:r>
              <a:rPr lang="en-US" sz="3600" dirty="0">
                <a:solidFill>
                  <a:schemeClr val="tx1"/>
                </a:solidFill>
              </a:rPr>
              <a:t>3.3 million items checked out in 2015</a:t>
            </a:r>
          </a:p>
          <a:p>
            <a:pPr marR="0" lvl="0">
              <a:spcBef>
                <a:spcPts val="0"/>
              </a:spcBef>
              <a:spcAft>
                <a:spcPts val="0"/>
              </a:spcAft>
            </a:pPr>
            <a:r>
              <a:rPr lang="en-US" sz="3600" dirty="0">
                <a:solidFill>
                  <a:schemeClr val="tx1"/>
                </a:solidFill>
                <a:ea typeface="Times New Roman" panose="02020603050405020304" pitchFamily="18" charset="0"/>
              </a:rPr>
              <a:t>Library has a budget of 17 million</a:t>
            </a:r>
          </a:p>
          <a:p>
            <a:pPr marR="0" lvl="0">
              <a:spcBef>
                <a:spcPts val="0"/>
              </a:spcBef>
              <a:spcAft>
                <a:spcPts val="0"/>
              </a:spcAft>
            </a:pPr>
            <a:r>
              <a:rPr lang="en-US" sz="3600" dirty="0">
                <a:solidFill>
                  <a:schemeClr val="tx1"/>
                </a:solidFill>
                <a:ea typeface="Times New Roman" panose="02020603050405020304" pitchFamily="18" charset="0"/>
              </a:rPr>
              <a:t>130 FTE</a:t>
            </a:r>
          </a:p>
          <a:p>
            <a:pPr marR="0" lvl="0">
              <a:spcBef>
                <a:spcPts val="0"/>
              </a:spcBef>
              <a:spcAft>
                <a:spcPts val="0"/>
              </a:spcAft>
            </a:pPr>
            <a:r>
              <a:rPr lang="en-US" sz="3600" dirty="0">
                <a:solidFill>
                  <a:schemeClr val="tx1"/>
                </a:solidFill>
                <a:ea typeface="Times New Roman" panose="02020603050405020304" pitchFamily="18" charset="0"/>
              </a:rPr>
              <a:t>180 positions</a:t>
            </a:r>
          </a:p>
          <a:p>
            <a:endParaRPr lang="en-US" sz="3600" dirty="0"/>
          </a:p>
        </p:txBody>
      </p:sp>
    </p:spTree>
    <p:extLst>
      <p:ext uri="{BB962C8B-B14F-4D97-AF65-F5344CB8AC3E}">
        <p14:creationId xmlns:p14="http://schemas.microsoft.com/office/powerpoint/2010/main" val="128234260"/>
      </p:ext>
    </p:extLst>
  </p:cSld>
  <p:clrMapOvr>
    <a:masterClrMapping/>
  </p:clrMapOvr>
  <p:transition spd="slow">
    <p:wheel spokes="1"/>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478280" y="2809791"/>
            <a:ext cx="9662160" cy="3593591"/>
          </a:xfrm>
        </p:spPr>
        <p:txBody>
          <a:bodyPr>
            <a:normAutofit/>
          </a:bodyPr>
          <a:lstStyle/>
          <a:p>
            <a:pPr marL="0" indent="0">
              <a:buNone/>
            </a:pPr>
            <a:r>
              <a:rPr lang="en-US" sz="3200" dirty="0"/>
              <a:t>Strengthening the ability of the Sonoma County Library to serve our community by raising funds to support the library, and to promote the use of library resources, enthusiasm for reading, and increased literacy for all Sonoma County residents.</a:t>
            </a:r>
          </a:p>
        </p:txBody>
      </p:sp>
      <p:pic>
        <p:nvPicPr>
          <p:cNvPr id="4" name="Picture 3"/>
          <p:cNvPicPr>
            <a:picLocks noChangeAspect="1"/>
          </p:cNvPicPr>
          <p:nvPr/>
        </p:nvPicPr>
        <p:blipFill>
          <a:blip r:embed="rId2"/>
          <a:stretch>
            <a:fillRect/>
          </a:stretch>
        </p:blipFill>
        <p:spPr>
          <a:xfrm>
            <a:off x="4972889" y="260464"/>
            <a:ext cx="2244726" cy="2315095"/>
          </a:xfrm>
          <a:prstGeom prst="rect">
            <a:avLst/>
          </a:prstGeom>
        </p:spPr>
      </p:pic>
    </p:spTree>
    <p:extLst>
      <p:ext uri="{BB962C8B-B14F-4D97-AF65-F5344CB8AC3E}">
        <p14:creationId xmlns:p14="http://schemas.microsoft.com/office/powerpoint/2010/main" val="4098050128"/>
      </p:ext>
    </p:extLst>
  </p:cSld>
  <p:clrMapOvr>
    <a:masterClrMapping/>
  </p:clrMapOvr>
  <p:transition spd="slow">
    <p:push dir="u"/>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38129" y="533400"/>
            <a:ext cx="8385191" cy="3093720"/>
          </a:xfrm>
        </p:spPr>
        <p:txBody>
          <a:bodyPr>
            <a:normAutofit fontScale="90000"/>
          </a:bodyPr>
          <a:lstStyle/>
          <a:p>
            <a:pPr lvl="0"/>
            <a:r>
              <a:rPr lang="en-US" sz="4900" dirty="0"/>
              <a:t>30,000 children attend library reading and educational programs.</a:t>
            </a:r>
            <a:r>
              <a:rPr lang="en-US" dirty="0"/>
              <a:t/>
            </a:r>
            <a:br>
              <a:rPr lang="en-US" dirty="0"/>
            </a:br>
            <a:endParaRPr lang="en-US" dirty="0"/>
          </a:p>
        </p:txBody>
      </p:sp>
      <p:pic>
        <p:nvPicPr>
          <p:cNvPr id="5" name="Picture 4"/>
          <p:cNvPicPr>
            <a:picLocks noChangeAspect="1"/>
          </p:cNvPicPr>
          <p:nvPr/>
        </p:nvPicPr>
        <p:blipFill>
          <a:blip r:embed="rId2"/>
          <a:stretch>
            <a:fillRect/>
          </a:stretch>
        </p:blipFill>
        <p:spPr>
          <a:xfrm>
            <a:off x="2892409" y="3489960"/>
            <a:ext cx="4316111" cy="2866167"/>
          </a:xfrm>
          <a:prstGeom prst="rect">
            <a:avLst/>
          </a:prstGeom>
        </p:spPr>
      </p:pic>
      <p:pic>
        <p:nvPicPr>
          <p:cNvPr id="3" name="Picture 2"/>
          <p:cNvPicPr>
            <a:picLocks noChangeAspect="1"/>
          </p:cNvPicPr>
          <p:nvPr/>
        </p:nvPicPr>
        <p:blipFill>
          <a:blip r:embed="rId3"/>
          <a:stretch>
            <a:fillRect/>
          </a:stretch>
        </p:blipFill>
        <p:spPr>
          <a:xfrm>
            <a:off x="7376160" y="3489960"/>
            <a:ext cx="4373880" cy="2915921"/>
          </a:xfrm>
          <a:prstGeom prst="rect">
            <a:avLst/>
          </a:prstGeom>
        </p:spPr>
      </p:pic>
    </p:spTree>
    <p:extLst>
      <p:ext uri="{BB962C8B-B14F-4D97-AF65-F5344CB8AC3E}">
        <p14:creationId xmlns:p14="http://schemas.microsoft.com/office/powerpoint/2010/main" val="2575667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2912838" y="367145"/>
            <a:ext cx="10178322" cy="1492132"/>
          </a:xfrm>
        </p:spPr>
        <p:txBody>
          <a:bodyPr>
            <a:normAutofit/>
          </a:bodyPr>
          <a:lstStyle/>
          <a:p>
            <a:r>
              <a:rPr lang="en-US" sz="4400" dirty="0"/>
              <a:t>Challenges the library is facing</a:t>
            </a:r>
          </a:p>
        </p:txBody>
      </p:sp>
      <p:sp>
        <p:nvSpPr>
          <p:cNvPr id="14" name="Content Placeholder 13"/>
          <p:cNvSpPr>
            <a:spLocks noGrp="1"/>
          </p:cNvSpPr>
          <p:nvPr>
            <p:ph idx="1"/>
          </p:nvPr>
        </p:nvSpPr>
        <p:spPr>
          <a:xfrm>
            <a:off x="2784643" y="976051"/>
            <a:ext cx="9058392" cy="5714309"/>
          </a:xfrm>
        </p:spPr>
        <p:txBody>
          <a:bodyPr>
            <a:noAutofit/>
          </a:bodyPr>
          <a:lstStyle/>
          <a:p>
            <a:r>
              <a:rPr lang="en-US" sz="3600" dirty="0"/>
              <a:t>Sonoma County Library is operating with decreased revenues but has seen increased costs for books/materials.</a:t>
            </a:r>
          </a:p>
          <a:p>
            <a:pPr lvl="1"/>
            <a:r>
              <a:rPr lang="en-US" sz="3200" dirty="0"/>
              <a:t>Since 2011, the Library has had to cut hours by 25%</a:t>
            </a:r>
          </a:p>
          <a:p>
            <a:pPr lvl="1"/>
            <a:r>
              <a:rPr lang="en-US" sz="3200" dirty="0"/>
              <a:t>Many children’s educational classes/programs funded solely through volunteer fundraising, </a:t>
            </a:r>
            <a:r>
              <a:rPr lang="en-US" sz="3200" u="sng" dirty="0"/>
              <a:t>not</a:t>
            </a:r>
            <a:r>
              <a:rPr lang="en-US" sz="3200" dirty="0"/>
              <a:t> the Library, due to lack of available funds</a:t>
            </a:r>
          </a:p>
          <a:p>
            <a:pPr lvl="1"/>
            <a:r>
              <a:rPr lang="en-US" sz="3200" dirty="0"/>
              <a:t>Overall access to our libraries has been reduced</a:t>
            </a:r>
          </a:p>
        </p:txBody>
      </p:sp>
    </p:spTree>
    <p:extLst>
      <p:ext uri="{BB962C8B-B14F-4D97-AF65-F5344CB8AC3E}">
        <p14:creationId xmlns:p14="http://schemas.microsoft.com/office/powerpoint/2010/main" val="2037763631"/>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1007838" y="382385"/>
            <a:ext cx="10178322" cy="1492132"/>
          </a:xfrm>
        </p:spPr>
        <p:txBody>
          <a:bodyPr>
            <a:normAutofit/>
          </a:bodyPr>
          <a:lstStyle/>
          <a:p>
            <a:r>
              <a:rPr lang="en-US" sz="4400" dirty="0"/>
              <a:t>Effects on Children and Youth</a:t>
            </a:r>
          </a:p>
        </p:txBody>
      </p:sp>
      <p:sp>
        <p:nvSpPr>
          <p:cNvPr id="14" name="Content Placeholder 13"/>
          <p:cNvSpPr>
            <a:spLocks noGrp="1"/>
          </p:cNvSpPr>
          <p:nvPr>
            <p:ph idx="1"/>
          </p:nvPr>
        </p:nvSpPr>
        <p:spPr>
          <a:xfrm>
            <a:off x="977358" y="1174168"/>
            <a:ext cx="6972842" cy="3593591"/>
          </a:xfrm>
        </p:spPr>
        <p:txBody>
          <a:bodyPr>
            <a:noAutofit/>
          </a:bodyPr>
          <a:lstStyle/>
          <a:p>
            <a:r>
              <a:rPr lang="en-US" sz="3200" dirty="0"/>
              <a:t>Funding cuts have reduced our educational classes and events for the 30,000+ school and pre-school children who use our libraries each year. </a:t>
            </a:r>
          </a:p>
          <a:p>
            <a:r>
              <a:rPr lang="en-US" sz="3200" dirty="0"/>
              <a:t>Our libraries support and expand the mission of school libraries for students’ education, particularly as many schools have less funds for these types of services.</a:t>
            </a:r>
          </a:p>
        </p:txBody>
      </p:sp>
      <p:pic>
        <p:nvPicPr>
          <p:cNvPr id="3" name="Picture 2"/>
          <p:cNvPicPr>
            <a:picLocks noChangeAspect="1"/>
          </p:cNvPicPr>
          <p:nvPr/>
        </p:nvPicPr>
        <p:blipFill>
          <a:blip r:embed="rId2"/>
          <a:stretch>
            <a:fillRect/>
          </a:stretch>
        </p:blipFill>
        <p:spPr>
          <a:xfrm>
            <a:off x="7980680" y="1174168"/>
            <a:ext cx="3413237" cy="5113825"/>
          </a:xfrm>
          <a:prstGeom prst="rect">
            <a:avLst/>
          </a:prstGeom>
        </p:spPr>
      </p:pic>
    </p:spTree>
    <p:extLst>
      <p:ext uri="{BB962C8B-B14F-4D97-AF65-F5344CB8AC3E}">
        <p14:creationId xmlns:p14="http://schemas.microsoft.com/office/powerpoint/2010/main" val="226536339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noAutofit/>
          </a:bodyPr>
          <a:lstStyle/>
          <a:p>
            <a:r>
              <a:rPr lang="en-US" sz="4400" dirty="0"/>
              <a:t>We need to maintain and improve children’s library </a:t>
            </a:r>
            <a:endParaRPr lang="en-US" sz="4300" dirty="0"/>
          </a:p>
        </p:txBody>
      </p:sp>
      <p:sp>
        <p:nvSpPr>
          <p:cNvPr id="14" name="Content Placeholder 13"/>
          <p:cNvSpPr>
            <a:spLocks noGrp="1"/>
          </p:cNvSpPr>
          <p:nvPr>
            <p:ph idx="1"/>
          </p:nvPr>
        </p:nvSpPr>
        <p:spPr>
          <a:xfrm>
            <a:off x="1179961" y="1611083"/>
            <a:ext cx="6906722" cy="5024535"/>
          </a:xfrm>
        </p:spPr>
        <p:txBody>
          <a:bodyPr>
            <a:noAutofit/>
          </a:bodyPr>
          <a:lstStyle/>
          <a:p>
            <a:pPr lvl="1"/>
            <a:r>
              <a:rPr lang="en-US" sz="2800" dirty="0"/>
              <a:t>Homework help</a:t>
            </a:r>
          </a:p>
          <a:p>
            <a:pPr lvl="1"/>
            <a:r>
              <a:rPr lang="en-US" sz="2800" dirty="0"/>
              <a:t>Computer labs</a:t>
            </a:r>
          </a:p>
          <a:p>
            <a:pPr lvl="1"/>
            <a:r>
              <a:rPr lang="en-US" sz="2800" dirty="0"/>
              <a:t>Up-to-date children’s books/materials collections</a:t>
            </a:r>
          </a:p>
          <a:p>
            <a:pPr lvl="1"/>
            <a:r>
              <a:rPr lang="en-US" sz="2800" dirty="0"/>
              <a:t>Teacher resources</a:t>
            </a:r>
          </a:p>
          <a:p>
            <a:pPr lvl="1"/>
            <a:r>
              <a:rPr lang="en-US" sz="2800" dirty="0"/>
              <a:t>Summer reading clubs for children/teens</a:t>
            </a:r>
          </a:p>
          <a:p>
            <a:pPr lvl="1"/>
            <a:r>
              <a:rPr lang="en-US" sz="2800" dirty="0"/>
              <a:t>Creating opportunities for cooperative services between the Library and local schools</a:t>
            </a:r>
          </a:p>
          <a:p>
            <a:pPr lvl="1"/>
            <a:endParaRPr lang="en-US" sz="2800" dirty="0"/>
          </a:p>
        </p:txBody>
      </p:sp>
      <p:pic>
        <p:nvPicPr>
          <p:cNvPr id="2" name="Picture 1"/>
          <p:cNvPicPr>
            <a:picLocks noChangeAspect="1"/>
          </p:cNvPicPr>
          <p:nvPr/>
        </p:nvPicPr>
        <p:blipFill>
          <a:blip r:embed="rId2"/>
          <a:stretch>
            <a:fillRect/>
          </a:stretch>
        </p:blipFill>
        <p:spPr>
          <a:xfrm>
            <a:off x="8386719" y="2480763"/>
            <a:ext cx="3343318" cy="3285173"/>
          </a:xfrm>
          <a:prstGeom prst="rect">
            <a:avLst/>
          </a:prstGeom>
        </p:spPr>
      </p:pic>
    </p:spTree>
    <p:extLst>
      <p:ext uri="{BB962C8B-B14F-4D97-AF65-F5344CB8AC3E}">
        <p14:creationId xmlns:p14="http://schemas.microsoft.com/office/powerpoint/2010/main" val="2212607804"/>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normAutofit/>
          </a:bodyPr>
          <a:lstStyle/>
          <a:p>
            <a:r>
              <a:rPr lang="en-US" sz="4400" dirty="0"/>
              <a:t>Improving Access</a:t>
            </a:r>
          </a:p>
        </p:txBody>
      </p:sp>
      <p:sp>
        <p:nvSpPr>
          <p:cNvPr id="14" name="Content Placeholder 13"/>
          <p:cNvSpPr>
            <a:spLocks noGrp="1"/>
          </p:cNvSpPr>
          <p:nvPr>
            <p:ph idx="1"/>
          </p:nvPr>
        </p:nvSpPr>
        <p:spPr>
          <a:xfrm>
            <a:off x="1251678" y="1301127"/>
            <a:ext cx="6004481" cy="5099673"/>
          </a:xfrm>
        </p:spPr>
        <p:txBody>
          <a:bodyPr>
            <a:noAutofit/>
          </a:bodyPr>
          <a:lstStyle/>
          <a:p>
            <a:pPr marL="0" indent="0" algn="just">
              <a:buNone/>
            </a:pPr>
            <a:r>
              <a:rPr lang="en-US" sz="2800" dirty="0"/>
              <a:t>Additional funds would allow us to restore library hours and services at all local branches, improving access to this valuable community resource.</a:t>
            </a:r>
          </a:p>
          <a:p>
            <a:pPr marL="0" indent="0" algn="just">
              <a:buNone/>
            </a:pPr>
            <a:endParaRPr lang="en-US" sz="2800" dirty="0"/>
          </a:p>
          <a:p>
            <a:pPr marL="0" indent="0" algn="just">
              <a:buNone/>
            </a:pPr>
            <a:r>
              <a:rPr lang="en-US" sz="2800" dirty="0"/>
              <a:t>We must ensure library resources remain available for all.</a:t>
            </a:r>
          </a:p>
        </p:txBody>
      </p:sp>
      <p:pic>
        <p:nvPicPr>
          <p:cNvPr id="2" name="Picture 1"/>
          <p:cNvPicPr>
            <a:picLocks noChangeAspect="1"/>
          </p:cNvPicPr>
          <p:nvPr/>
        </p:nvPicPr>
        <p:blipFill>
          <a:blip r:embed="rId2"/>
          <a:stretch>
            <a:fillRect/>
          </a:stretch>
        </p:blipFill>
        <p:spPr>
          <a:xfrm>
            <a:off x="7589520" y="1301127"/>
            <a:ext cx="4173841" cy="3224649"/>
          </a:xfrm>
          <a:prstGeom prst="rect">
            <a:avLst/>
          </a:prstGeom>
        </p:spPr>
      </p:pic>
    </p:spTree>
    <p:extLst>
      <p:ext uri="{BB962C8B-B14F-4D97-AF65-F5344CB8AC3E}">
        <p14:creationId xmlns:p14="http://schemas.microsoft.com/office/powerpoint/2010/main" val="170838957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normAutofit/>
          </a:bodyPr>
          <a:lstStyle/>
          <a:p>
            <a:r>
              <a:rPr lang="en-US" sz="4400" dirty="0"/>
              <a:t>What Can Be Done?</a:t>
            </a:r>
          </a:p>
        </p:txBody>
      </p:sp>
      <p:sp>
        <p:nvSpPr>
          <p:cNvPr id="14" name="Content Placeholder 13"/>
          <p:cNvSpPr>
            <a:spLocks noGrp="1"/>
          </p:cNvSpPr>
          <p:nvPr>
            <p:ph idx="1"/>
          </p:nvPr>
        </p:nvSpPr>
        <p:spPr>
          <a:xfrm>
            <a:off x="1367323" y="1325879"/>
            <a:ext cx="9240613" cy="4888735"/>
          </a:xfrm>
        </p:spPr>
        <p:txBody>
          <a:bodyPr>
            <a:noAutofit/>
          </a:bodyPr>
          <a:lstStyle/>
          <a:p>
            <a:r>
              <a:rPr lang="en-US" sz="3200" dirty="0"/>
              <a:t>Any solution would need to include funds that will be controlled locally, for local libraries, and could not be taken by the State.</a:t>
            </a:r>
          </a:p>
          <a:p>
            <a:r>
              <a:rPr lang="en-US" sz="3200" dirty="0"/>
              <a:t>Sonoma County Library is completely separate from county government, is governed independently, and the County Board of Supervisors currently provides no funding for library services.</a:t>
            </a:r>
          </a:p>
          <a:p>
            <a:r>
              <a:rPr lang="en-US" sz="3200" dirty="0"/>
              <a:t>At this time, no sources of revenue exist to restore the library services our residents need.</a:t>
            </a:r>
          </a:p>
        </p:txBody>
      </p:sp>
    </p:spTree>
    <p:extLst>
      <p:ext uri="{BB962C8B-B14F-4D97-AF65-F5344CB8AC3E}">
        <p14:creationId xmlns:p14="http://schemas.microsoft.com/office/powerpoint/2010/main" val="4181223665"/>
      </p:ext>
    </p:extLst>
  </p:cSld>
  <p:clrMapOvr>
    <a:masterClrMapping/>
  </p:clrMapOvr>
  <p:transition spd="slow">
    <p:comb/>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1282158" y="167782"/>
            <a:ext cx="9254059" cy="1096962"/>
          </a:xfrm>
        </p:spPr>
        <p:txBody>
          <a:bodyPr>
            <a:noAutofit/>
          </a:bodyPr>
          <a:lstStyle/>
          <a:p>
            <a:r>
              <a:rPr lang="en-US" sz="4400" dirty="0"/>
              <a:t>Additional Funds Can Support Key Library Services</a:t>
            </a:r>
          </a:p>
        </p:txBody>
      </p:sp>
      <p:sp>
        <p:nvSpPr>
          <p:cNvPr id="14" name="Content Placeholder 13"/>
          <p:cNvSpPr>
            <a:spLocks noGrp="1"/>
          </p:cNvSpPr>
          <p:nvPr>
            <p:ph idx="1"/>
          </p:nvPr>
        </p:nvSpPr>
        <p:spPr>
          <a:xfrm>
            <a:off x="1282158" y="1645921"/>
            <a:ext cx="10178322" cy="3593591"/>
          </a:xfrm>
        </p:spPr>
        <p:txBody>
          <a:bodyPr>
            <a:noAutofit/>
          </a:bodyPr>
          <a:lstStyle/>
          <a:p>
            <a:pPr lvl="0"/>
            <a:r>
              <a:rPr lang="en-US" sz="3200" dirty="0"/>
              <a:t>Keep qualified librarians</a:t>
            </a:r>
          </a:p>
          <a:p>
            <a:pPr lvl="0"/>
            <a:r>
              <a:rPr lang="en-US" sz="3200" dirty="0"/>
              <a:t>Maintain children’s books and materials</a:t>
            </a:r>
          </a:p>
          <a:p>
            <a:pPr lvl="0"/>
            <a:r>
              <a:rPr lang="en-US" sz="3200" dirty="0"/>
              <a:t>Maintain library facilities</a:t>
            </a:r>
          </a:p>
          <a:p>
            <a:pPr lvl="0"/>
            <a:r>
              <a:rPr lang="en-US" sz="3200" dirty="0"/>
              <a:t>Continue reading clubs and classes for children and teens</a:t>
            </a:r>
          </a:p>
          <a:p>
            <a:pPr lvl="0"/>
            <a:r>
              <a:rPr lang="en-US" sz="3200" dirty="0"/>
              <a:t>Provide safe places for children after school</a:t>
            </a:r>
          </a:p>
          <a:p>
            <a:pPr lvl="0"/>
            <a:r>
              <a:rPr lang="en-US" sz="3200" dirty="0"/>
              <a:t>Expand senior and disabled services</a:t>
            </a:r>
          </a:p>
          <a:p>
            <a:pPr lvl="0"/>
            <a:r>
              <a:rPr lang="en-US" sz="3200" dirty="0"/>
              <a:t>Restore library hours</a:t>
            </a:r>
          </a:p>
        </p:txBody>
      </p:sp>
      <p:pic>
        <p:nvPicPr>
          <p:cNvPr id="2" name="Picture 1"/>
          <p:cNvPicPr>
            <a:picLocks noChangeAspect="1"/>
          </p:cNvPicPr>
          <p:nvPr/>
        </p:nvPicPr>
        <p:blipFill>
          <a:blip r:embed="rId2"/>
          <a:stretch>
            <a:fillRect/>
          </a:stretch>
        </p:blipFill>
        <p:spPr>
          <a:xfrm>
            <a:off x="8610600" y="975184"/>
            <a:ext cx="2590800" cy="2590800"/>
          </a:xfrm>
          <a:prstGeom prst="rect">
            <a:avLst/>
          </a:prstGeom>
        </p:spPr>
      </p:pic>
    </p:spTree>
    <p:extLst>
      <p:ext uri="{BB962C8B-B14F-4D97-AF65-F5344CB8AC3E}">
        <p14:creationId xmlns:p14="http://schemas.microsoft.com/office/powerpoint/2010/main" val="1535433387"/>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normAutofit/>
          </a:bodyPr>
          <a:lstStyle/>
          <a:p>
            <a:r>
              <a:rPr lang="en-US" sz="4400" dirty="0"/>
              <a:t>Recent Accomplishments</a:t>
            </a:r>
          </a:p>
        </p:txBody>
      </p:sp>
      <p:pic>
        <p:nvPicPr>
          <p:cNvPr id="4" name="Picture 2"/>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1392623" y="1418912"/>
            <a:ext cx="4560530" cy="48984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Content Placeholder 13"/>
          <p:cNvSpPr>
            <a:spLocks noGrp="1"/>
          </p:cNvSpPr>
          <p:nvPr>
            <p:ph idx="1"/>
          </p:nvPr>
        </p:nvSpPr>
        <p:spPr>
          <a:xfrm>
            <a:off x="6094098" y="1418912"/>
            <a:ext cx="5476847" cy="5018964"/>
          </a:xfrm>
        </p:spPr>
        <p:txBody>
          <a:bodyPr>
            <a:noAutofit/>
          </a:bodyPr>
          <a:lstStyle/>
          <a:p>
            <a:r>
              <a:rPr lang="en-US" sz="3200" dirty="0"/>
              <a:t>Sonoma County Library recently completed its Strategic Plan</a:t>
            </a:r>
          </a:p>
          <a:p>
            <a:r>
              <a:rPr lang="en-US" sz="3200" dirty="0"/>
              <a:t>Extensive involvement from residents to create a community-driven vision for local libraries</a:t>
            </a:r>
          </a:p>
          <a:p>
            <a:pPr marL="228600" lvl="1">
              <a:spcBef>
                <a:spcPts val="1800"/>
              </a:spcBef>
            </a:pPr>
            <a:r>
              <a:rPr lang="en-US" sz="3200" dirty="0"/>
              <a:t>sonomalibrary.org/about/</a:t>
            </a:r>
            <a:r>
              <a:rPr lang="en-US" sz="3200" dirty="0" err="1"/>
              <a:t>strategicplan</a:t>
            </a:r>
            <a:endParaRPr lang="en-US" sz="3200" dirty="0"/>
          </a:p>
        </p:txBody>
      </p:sp>
    </p:spTree>
    <p:extLst>
      <p:ext uri="{BB962C8B-B14F-4D97-AF65-F5344CB8AC3E}">
        <p14:creationId xmlns:p14="http://schemas.microsoft.com/office/powerpoint/2010/main" val="3991933689"/>
      </p:ext>
    </p:extLst>
  </p:cSld>
  <p:clrMapOvr>
    <a:masterClrMapping/>
  </p:clrMapOvr>
  <p:transition spd="slow">
    <p:wip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noAutofit/>
          </a:bodyPr>
          <a:lstStyle/>
          <a:p>
            <a:r>
              <a:rPr lang="en-US" sz="4300" dirty="0"/>
              <a:t>What are Your Priorities for Libraries?</a:t>
            </a:r>
          </a:p>
        </p:txBody>
      </p:sp>
      <p:sp>
        <p:nvSpPr>
          <p:cNvPr id="14" name="Content Placeholder 13"/>
          <p:cNvSpPr>
            <a:spLocks noGrp="1"/>
          </p:cNvSpPr>
          <p:nvPr>
            <p:ph idx="1"/>
          </p:nvPr>
        </p:nvSpPr>
        <p:spPr>
          <a:xfrm>
            <a:off x="1282158" y="1615436"/>
            <a:ext cx="10178322" cy="4998723"/>
          </a:xfrm>
        </p:spPr>
        <p:txBody>
          <a:bodyPr>
            <a:noAutofit/>
          </a:bodyPr>
          <a:lstStyle/>
          <a:p>
            <a:r>
              <a:rPr lang="en-US" sz="3600" dirty="0"/>
              <a:t>The Library is working to implement its new strategic plan</a:t>
            </a:r>
          </a:p>
          <a:p>
            <a:pPr lvl="1"/>
            <a:r>
              <a:rPr lang="en-US" sz="3200" dirty="0"/>
              <a:t>sonomalibrary.org/about/</a:t>
            </a:r>
            <a:r>
              <a:rPr lang="en-US" sz="3200" dirty="0" err="1"/>
              <a:t>strategicplan</a:t>
            </a:r>
            <a:endParaRPr lang="en-US" sz="3200" dirty="0"/>
          </a:p>
          <a:p>
            <a:r>
              <a:rPr lang="en-US" sz="3600" dirty="0"/>
              <a:t>We need your input!</a:t>
            </a:r>
          </a:p>
          <a:p>
            <a:r>
              <a:rPr lang="en-US" sz="3600" dirty="0"/>
              <a:t>Join the community conversation and let us know what’s most important to you. </a:t>
            </a:r>
          </a:p>
          <a:p>
            <a:r>
              <a:rPr lang="en-US" sz="3600" dirty="0"/>
              <a:t>Please complete the Community Feedback Survey.</a:t>
            </a:r>
          </a:p>
        </p:txBody>
      </p:sp>
    </p:spTree>
    <p:extLst>
      <p:ext uri="{BB962C8B-B14F-4D97-AF65-F5344CB8AC3E}">
        <p14:creationId xmlns:p14="http://schemas.microsoft.com/office/powerpoint/2010/main" val="1717043083"/>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11480" y="853439"/>
            <a:ext cx="6614160" cy="5654041"/>
          </a:xfrm>
          <a:prstGeom prst="rect">
            <a:avLst/>
          </a:prstGeom>
          <a:noFill/>
        </p:spPr>
        <p:txBody>
          <a:bodyPr wrap="square" rtlCol="0">
            <a:spAutoFit/>
          </a:bodyPr>
          <a:lstStyle/>
          <a:p>
            <a:endParaRPr lang="en-US" dirty="0"/>
          </a:p>
        </p:txBody>
      </p:sp>
      <p:sp>
        <p:nvSpPr>
          <p:cNvPr id="6" name="TextBox 5"/>
          <p:cNvSpPr txBox="1"/>
          <p:nvPr/>
        </p:nvSpPr>
        <p:spPr>
          <a:xfrm>
            <a:off x="1103947" y="1523999"/>
            <a:ext cx="5229225" cy="4832092"/>
          </a:xfrm>
          <a:prstGeom prst="rect">
            <a:avLst/>
          </a:prstGeom>
          <a:noFill/>
        </p:spPr>
        <p:txBody>
          <a:bodyPr wrap="square" rtlCol="0">
            <a:spAutoFit/>
          </a:bodyPr>
          <a:lstStyle/>
          <a:p>
            <a:r>
              <a:rPr lang="en-US" sz="4400" dirty="0"/>
              <a:t>“Google can bring you back 100,000 answers.  A librarian can bring you back the right one.”</a:t>
            </a:r>
          </a:p>
          <a:p>
            <a:endParaRPr lang="en-US" sz="4400" dirty="0"/>
          </a:p>
          <a:p>
            <a:r>
              <a:rPr lang="en-US" sz="3200" b="1" u="sng" dirty="0">
                <a:solidFill>
                  <a:srgbClr val="333333"/>
                </a:solidFill>
                <a:latin typeface="Lato"/>
                <a:hlinkClick r:id="rId2"/>
              </a:rPr>
              <a:t>Neil </a:t>
            </a:r>
            <a:r>
              <a:rPr lang="en-US" sz="3200" b="1" u="sng" dirty="0" err="1">
                <a:solidFill>
                  <a:srgbClr val="333333"/>
                </a:solidFill>
                <a:latin typeface="Lato"/>
                <a:hlinkClick r:id="rId2"/>
              </a:rPr>
              <a:t>Gaiman</a:t>
            </a:r>
            <a:endParaRPr lang="en-US" sz="3200" dirty="0"/>
          </a:p>
        </p:txBody>
      </p:sp>
    </p:spTree>
    <p:extLst>
      <p:ext uri="{BB962C8B-B14F-4D97-AF65-F5344CB8AC3E}">
        <p14:creationId xmlns:p14="http://schemas.microsoft.com/office/powerpoint/2010/main" val="3702029396"/>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281363" y="648385"/>
            <a:ext cx="6096000" cy="3785652"/>
          </a:xfrm>
          <a:prstGeom prst="rect">
            <a:avLst/>
          </a:prstGeom>
        </p:spPr>
        <p:txBody>
          <a:bodyPr>
            <a:spAutoFit/>
          </a:bodyPr>
          <a:lstStyle/>
          <a:p>
            <a:r>
              <a:rPr lang="en-US" sz="8000" dirty="0">
                <a:solidFill>
                  <a:schemeClr val="accent1"/>
                </a:solidFill>
              </a:rPr>
              <a:t>Who says libraries are dying? </a:t>
            </a:r>
          </a:p>
        </p:txBody>
      </p:sp>
    </p:spTree>
    <p:extLst>
      <p:ext uri="{BB962C8B-B14F-4D97-AF65-F5344CB8AC3E}">
        <p14:creationId xmlns:p14="http://schemas.microsoft.com/office/powerpoint/2010/main" val="218188905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281363" y="1756381"/>
            <a:ext cx="6096000" cy="4031873"/>
          </a:xfrm>
          <a:prstGeom prst="rect">
            <a:avLst/>
          </a:prstGeom>
        </p:spPr>
        <p:txBody>
          <a:bodyPr>
            <a:spAutoFit/>
          </a:bodyPr>
          <a:lstStyle/>
          <a:p>
            <a:endParaRPr lang="en-US" sz="8000" dirty="0">
              <a:solidFill>
                <a:schemeClr val="accent3">
                  <a:lumMod val="60000"/>
                  <a:lumOff val="40000"/>
                </a:schemeClr>
              </a:solidFill>
            </a:endParaRPr>
          </a:p>
          <a:p>
            <a:r>
              <a:rPr lang="en-US" sz="8800" dirty="0">
                <a:solidFill>
                  <a:schemeClr val="accent3">
                    <a:lumMod val="60000"/>
                    <a:lumOff val="40000"/>
                  </a:schemeClr>
                </a:solidFill>
              </a:rPr>
              <a:t>Just evolving…</a:t>
            </a:r>
          </a:p>
        </p:txBody>
      </p:sp>
      <p:sp>
        <p:nvSpPr>
          <p:cNvPr id="2" name="TextBox 1"/>
          <p:cNvSpPr txBox="1"/>
          <p:nvPr/>
        </p:nvSpPr>
        <p:spPr>
          <a:xfrm>
            <a:off x="3281363" y="648385"/>
            <a:ext cx="7040880" cy="1107996"/>
          </a:xfrm>
          <a:prstGeom prst="rect">
            <a:avLst/>
          </a:prstGeom>
          <a:noFill/>
        </p:spPr>
        <p:txBody>
          <a:bodyPr wrap="square" rtlCol="0">
            <a:spAutoFit/>
          </a:bodyPr>
          <a:lstStyle/>
          <a:p>
            <a:r>
              <a:rPr lang="en-US" sz="6600" dirty="0">
                <a:solidFill>
                  <a:srgbClr val="FFC000"/>
                </a:solidFill>
              </a:rPr>
              <a:t>Not dying</a:t>
            </a:r>
          </a:p>
        </p:txBody>
      </p:sp>
    </p:spTree>
    <p:extLst>
      <p:ext uri="{BB962C8B-B14F-4D97-AF65-F5344CB8AC3E}">
        <p14:creationId xmlns:p14="http://schemas.microsoft.com/office/powerpoint/2010/main" val="497451781"/>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31632" y="3938409"/>
            <a:ext cx="9234488" cy="2123658"/>
          </a:xfrm>
          <a:prstGeom prst="rect">
            <a:avLst/>
          </a:prstGeom>
        </p:spPr>
        <p:txBody>
          <a:bodyPr wrap="square">
            <a:spAutoFit/>
          </a:bodyPr>
          <a:lstStyle/>
          <a:p>
            <a:r>
              <a:rPr lang="en-US" sz="4400" dirty="0"/>
              <a:t>There were 1.5 billion in-person visits to public libraries across the United States.</a:t>
            </a:r>
          </a:p>
        </p:txBody>
      </p:sp>
      <p:pic>
        <p:nvPicPr>
          <p:cNvPr id="5" name="Picture 4"/>
          <p:cNvPicPr>
            <a:picLocks noChangeAspect="1"/>
          </p:cNvPicPr>
          <p:nvPr/>
        </p:nvPicPr>
        <p:blipFill>
          <a:blip r:embed="rId3"/>
          <a:stretch>
            <a:fillRect/>
          </a:stretch>
        </p:blipFill>
        <p:spPr>
          <a:xfrm>
            <a:off x="1631632" y="379094"/>
            <a:ext cx="9234488" cy="2935965"/>
          </a:xfrm>
          <a:prstGeom prst="rect">
            <a:avLst/>
          </a:prstGeom>
        </p:spPr>
      </p:pic>
    </p:spTree>
    <p:extLst>
      <p:ext uri="{BB962C8B-B14F-4D97-AF65-F5344CB8AC3E}">
        <p14:creationId xmlns:p14="http://schemas.microsoft.com/office/powerpoint/2010/main" val="2890027172"/>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Libraries are at the heart of our communities</a:t>
            </a:r>
          </a:p>
        </p:txBody>
      </p:sp>
      <p:sp>
        <p:nvSpPr>
          <p:cNvPr id="3" name="Content Placeholder 2"/>
          <p:cNvSpPr>
            <a:spLocks noGrp="1"/>
          </p:cNvSpPr>
          <p:nvPr>
            <p:ph idx="1"/>
          </p:nvPr>
        </p:nvSpPr>
        <p:spPr>
          <a:xfrm>
            <a:off x="1251678" y="2286001"/>
            <a:ext cx="4630962" cy="3593591"/>
          </a:xfrm>
        </p:spPr>
        <p:txBody>
          <a:bodyPr/>
          <a:lstStyle/>
          <a:p>
            <a:r>
              <a:rPr lang="en-US" sz="3200" dirty="0">
                <a:solidFill>
                  <a:schemeClr val="tx1"/>
                </a:solidFill>
              </a:rPr>
              <a:t>A resource for people of any age to find what they need to help improve their quality of life</a:t>
            </a:r>
            <a:r>
              <a:rPr lang="en-US" dirty="0">
                <a:solidFill>
                  <a:schemeClr val="tx1"/>
                </a:solidFill>
              </a:rPr>
              <a:t>.</a:t>
            </a:r>
          </a:p>
          <a:p>
            <a:endParaRPr lang="en-US" dirty="0"/>
          </a:p>
        </p:txBody>
      </p:sp>
      <p:pic>
        <p:nvPicPr>
          <p:cNvPr id="6" name="Picture 5"/>
          <p:cNvPicPr>
            <a:picLocks noChangeAspect="1"/>
          </p:cNvPicPr>
          <p:nvPr/>
        </p:nvPicPr>
        <p:blipFill>
          <a:blip r:embed="rId2"/>
          <a:stretch>
            <a:fillRect/>
          </a:stretch>
        </p:blipFill>
        <p:spPr>
          <a:xfrm>
            <a:off x="6761983" y="1702593"/>
            <a:ext cx="3974334" cy="3923288"/>
          </a:xfrm>
          <a:prstGeom prst="rect">
            <a:avLst/>
          </a:prstGeom>
        </p:spPr>
      </p:pic>
    </p:spTree>
    <p:extLst>
      <p:ext uri="{BB962C8B-B14F-4D97-AF65-F5344CB8AC3E}">
        <p14:creationId xmlns:p14="http://schemas.microsoft.com/office/powerpoint/2010/main" val="1381146237"/>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Libraries are community centers</a:t>
            </a:r>
          </a:p>
        </p:txBody>
      </p:sp>
      <p:sp>
        <p:nvSpPr>
          <p:cNvPr id="3" name="Content Placeholder 2"/>
          <p:cNvSpPr>
            <a:spLocks noGrp="1"/>
          </p:cNvSpPr>
          <p:nvPr>
            <p:ph idx="1"/>
          </p:nvPr>
        </p:nvSpPr>
        <p:spPr/>
        <p:txBody>
          <a:bodyPr>
            <a:normAutofit/>
          </a:bodyPr>
          <a:lstStyle/>
          <a:p>
            <a:pPr marL="0" indent="0">
              <a:buNone/>
            </a:pPr>
            <a:r>
              <a:rPr lang="en-US" sz="4000" dirty="0"/>
              <a:t>“People may go to the library looking mainly for information, but they find each other there.”</a:t>
            </a:r>
          </a:p>
        </p:txBody>
      </p:sp>
      <p:pic>
        <p:nvPicPr>
          <p:cNvPr id="4" name="Picture 3"/>
          <p:cNvPicPr>
            <a:picLocks noChangeAspect="1"/>
          </p:cNvPicPr>
          <p:nvPr/>
        </p:nvPicPr>
        <p:blipFill>
          <a:blip r:embed="rId3"/>
          <a:stretch>
            <a:fillRect/>
          </a:stretch>
        </p:blipFill>
        <p:spPr>
          <a:xfrm>
            <a:off x="5745480" y="3862783"/>
            <a:ext cx="4709160" cy="2646404"/>
          </a:xfrm>
          <a:prstGeom prst="rect">
            <a:avLst/>
          </a:prstGeom>
        </p:spPr>
      </p:pic>
      <p:pic>
        <p:nvPicPr>
          <p:cNvPr id="5" name="Picture 4"/>
          <p:cNvPicPr>
            <a:picLocks noChangeAspect="1"/>
          </p:cNvPicPr>
          <p:nvPr/>
        </p:nvPicPr>
        <p:blipFill>
          <a:blip r:embed="rId4"/>
          <a:stretch>
            <a:fillRect/>
          </a:stretch>
        </p:blipFill>
        <p:spPr>
          <a:xfrm>
            <a:off x="1417320" y="3862783"/>
            <a:ext cx="4028406" cy="2659343"/>
          </a:xfrm>
          <a:prstGeom prst="rect">
            <a:avLst/>
          </a:prstGeom>
        </p:spPr>
      </p:pic>
    </p:spTree>
    <p:extLst>
      <p:ext uri="{BB962C8B-B14F-4D97-AF65-F5344CB8AC3E}">
        <p14:creationId xmlns:p14="http://schemas.microsoft.com/office/powerpoint/2010/main" val="1506448494"/>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sld>
</file>

<file path=ppt/theme/theme1.xml><?xml version="1.0" encoding="utf-8"?>
<a:theme xmlns:a="http://schemas.openxmlformats.org/drawingml/2006/main" name="1_Badge">
  <a:themeElements>
    <a:clrScheme name="Badge">
      <a:dk1>
        <a:sysClr val="windowText" lastClr="000000"/>
      </a:dk1>
      <a:lt1>
        <a:sysClr val="window" lastClr="FFFFFF"/>
      </a:lt1>
      <a:dk2>
        <a:srgbClr val="0B082E"/>
      </a:dk2>
      <a:lt2>
        <a:srgbClr val="F3F3F2"/>
      </a:lt2>
      <a:accent1>
        <a:srgbClr val="62B4C6"/>
      </a:accent1>
      <a:accent2>
        <a:srgbClr val="1B376E"/>
      </a:accent2>
      <a:accent3>
        <a:srgbClr val="9EBE55"/>
      </a:accent3>
      <a:accent4>
        <a:srgbClr val="C65E5E"/>
      </a:accent4>
      <a:accent5>
        <a:srgbClr val="D3BA55"/>
      </a:accent5>
      <a:accent6>
        <a:srgbClr val="96648A"/>
      </a:accent6>
      <a:hlink>
        <a:srgbClr val="62B4C6"/>
      </a:hlink>
      <a:folHlink>
        <a:srgbClr val="96648A"/>
      </a:folHlink>
    </a:clrScheme>
    <a:fontScheme name="Badge">
      <a:majorFont>
        <a:latin typeface="Impact" panose="020B080603090205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ill Sans MT" panose="020B0502020104020203"/>
        <a:ea typeface=""/>
        <a:cs typeface=""/>
        <a:font script="Grek" typeface="Corbel"/>
        <a:font script="Cyrl" typeface="Corbel"/>
        <a:font script="Jpan" typeface="メイリオ"/>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Badg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12700" cap="flat" cmpd="sng" algn="in">
          <a:solidFill>
            <a:schemeClr val="phClr"/>
          </a:solidFill>
          <a:prstDash val="solid"/>
        </a:ln>
        <a:ln w="50800" cap="flat" cmpd="sng" algn="in">
          <a:solidFill>
            <a:schemeClr val="phClr"/>
          </a:solidFill>
          <a:prstDash val="solid"/>
        </a:ln>
      </a:lnStyleLst>
      <a:effectStyleLst>
        <a:effectStyle>
          <a:effectLst/>
        </a:effectStyle>
        <a:effectStyle>
          <a:effectLst/>
        </a:effectStyle>
        <a:effectStyle>
          <a:effectLst>
            <a:outerShdw blurRad="38100" dist="25400" dir="5400000" algn="ctr" rotWithShape="0">
              <a:srgbClr val="000000">
                <a:alpha val="2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Badge" id="{71A07785-5930-41D4-9A83-E23602B48E98}" vid="{D71F8F05-6246-47AF-9E68-E57F6C93F792}"/>
    </a:ext>
  </a:extLst>
</a:theme>
</file>

<file path=ppt/theme/theme2.xml><?xml version="1.0" encoding="utf-8"?>
<a:theme xmlns:a="http://schemas.openxmlformats.org/drawingml/2006/main" name="Badge">
  <a:themeElements>
    <a:clrScheme name="Badge">
      <a:dk1>
        <a:sysClr val="windowText" lastClr="000000"/>
      </a:dk1>
      <a:lt1>
        <a:sysClr val="window" lastClr="FFFFFF"/>
      </a:lt1>
      <a:dk2>
        <a:srgbClr val="0B082E"/>
      </a:dk2>
      <a:lt2>
        <a:srgbClr val="F3F3F2"/>
      </a:lt2>
      <a:accent1>
        <a:srgbClr val="62B4C6"/>
      </a:accent1>
      <a:accent2>
        <a:srgbClr val="1B376E"/>
      </a:accent2>
      <a:accent3>
        <a:srgbClr val="9EBE55"/>
      </a:accent3>
      <a:accent4>
        <a:srgbClr val="C65E5E"/>
      </a:accent4>
      <a:accent5>
        <a:srgbClr val="D3BA55"/>
      </a:accent5>
      <a:accent6>
        <a:srgbClr val="96648A"/>
      </a:accent6>
      <a:hlink>
        <a:srgbClr val="62B4C6"/>
      </a:hlink>
      <a:folHlink>
        <a:srgbClr val="96648A"/>
      </a:folHlink>
    </a:clrScheme>
    <a:fontScheme name="Badge">
      <a:majorFont>
        <a:latin typeface="Impact" panose="020B080603090205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ill Sans MT" panose="020B0502020104020203"/>
        <a:ea typeface=""/>
        <a:cs typeface=""/>
        <a:font script="Grek" typeface="Corbel"/>
        <a:font script="Cyrl" typeface="Corbel"/>
        <a:font script="Jpan" typeface="メイリオ"/>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Badg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12700" cap="flat" cmpd="sng" algn="in">
          <a:solidFill>
            <a:schemeClr val="phClr"/>
          </a:solidFill>
          <a:prstDash val="solid"/>
        </a:ln>
        <a:ln w="50800" cap="flat" cmpd="sng" algn="in">
          <a:solidFill>
            <a:schemeClr val="phClr"/>
          </a:solidFill>
          <a:prstDash val="solid"/>
        </a:ln>
      </a:lnStyleLst>
      <a:effectStyleLst>
        <a:effectStyle>
          <a:effectLst/>
        </a:effectStyle>
        <a:effectStyle>
          <a:effectLst/>
        </a:effectStyle>
        <a:effectStyle>
          <a:effectLst>
            <a:outerShdw blurRad="38100" dist="25400" dir="5400000" algn="ctr" rotWithShape="0">
              <a:srgbClr val="000000">
                <a:alpha val="2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Badge" id="{71A07785-5930-41D4-9A83-E23602B48E98}" vid="{D71F8F05-6246-47AF-9E68-E57F6C93F792}"/>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Badge</Template>
  <TotalTime>1374</TotalTime>
  <Words>1372</Words>
  <Application>Microsoft Office PowerPoint</Application>
  <PresentationFormat>Custom</PresentationFormat>
  <Paragraphs>127</Paragraphs>
  <Slides>49</Slides>
  <Notes>10</Notes>
  <HiddenSlides>0</HiddenSlides>
  <MMClips>0</MMClips>
  <ScaleCrop>false</ScaleCrop>
  <HeadingPairs>
    <vt:vector size="4" baseType="variant">
      <vt:variant>
        <vt:lpstr>Theme</vt:lpstr>
      </vt:variant>
      <vt:variant>
        <vt:i4>2</vt:i4>
      </vt:variant>
      <vt:variant>
        <vt:lpstr>Slide Titles</vt:lpstr>
      </vt:variant>
      <vt:variant>
        <vt:i4>49</vt:i4>
      </vt:variant>
    </vt:vector>
  </HeadingPairs>
  <TitlesOfParts>
    <vt:vector size="51" baseType="lpstr">
      <vt:lpstr>1_Badge</vt:lpstr>
      <vt:lpstr>Badge</vt:lpstr>
      <vt:lpstr>PowerPoint Presentation</vt:lpstr>
      <vt:lpstr>PowerPoint Presentation</vt:lpstr>
      <vt:lpstr>Sonoma County Public Library Foundation </vt:lpstr>
      <vt:lpstr>PowerPoint Presentation</vt:lpstr>
      <vt:lpstr>PowerPoint Presentation</vt:lpstr>
      <vt:lpstr>PowerPoint Presentation</vt:lpstr>
      <vt:lpstr>PowerPoint Presentation</vt:lpstr>
      <vt:lpstr>Libraries are at the heart of our communities</vt:lpstr>
      <vt:lpstr>Libraries are community centers</vt:lpstr>
      <vt:lpstr>Libraries are technology hubs</vt:lpstr>
      <vt:lpstr>BRIDGING THE DIGITAL DIVIDE  </vt:lpstr>
      <vt:lpstr>PowerPoint Presentation</vt:lpstr>
      <vt:lpstr>Libraries providing access</vt:lpstr>
      <vt:lpstr>Workforce development</vt:lpstr>
      <vt:lpstr>PowerPoint Presentation</vt:lpstr>
      <vt:lpstr>PowerPoint Presentation</vt:lpstr>
      <vt:lpstr>Libraries and innovation</vt:lpstr>
      <vt:lpstr>Maker spaces —workshop areas that encourage tinkering and creating—and other interactive community spaces have been popping up in unexpected places. -</vt:lpstr>
      <vt:lpstr>PowerPoint Presentation</vt:lpstr>
      <vt:lpstr>PowerPoint Presentation</vt:lpstr>
      <vt:lpstr>PowerPoint Presentation</vt:lpstr>
      <vt:lpstr>PowerPoint Presentation</vt:lpstr>
      <vt:lpstr>Libraries provide key services</vt:lpstr>
      <vt:lpstr>Public librarians know their communities firsthand, and are often the first to recognize a pressing local need, simply because they interact on a daily basis with patrons from all walks of life.</vt:lpstr>
      <vt:lpstr>PowerPoint Presentation</vt:lpstr>
      <vt:lpstr>PowerPoint Presentation</vt:lpstr>
      <vt:lpstr>PowerPoint Presentation</vt:lpstr>
      <vt:lpstr>PowerPoint Presentation</vt:lpstr>
      <vt:lpstr>Library Summer Reading Programs Preventing Summer Learning Loss </vt:lpstr>
      <vt:lpstr>Foundation mini grants program</vt:lpstr>
      <vt:lpstr>Mini Grants Program</vt:lpstr>
      <vt:lpstr>Build Clubs</vt:lpstr>
      <vt:lpstr>PowerPoint Presentation</vt:lpstr>
      <vt:lpstr>Teens in Action: Reading &amp; Community Service</vt:lpstr>
      <vt:lpstr>PowerPoint Presentation</vt:lpstr>
      <vt:lpstr>PowerPoint Presentation</vt:lpstr>
      <vt:lpstr>Sonoma County Library</vt:lpstr>
      <vt:lpstr>PowerPoint Presentation</vt:lpstr>
      <vt:lpstr>About Our Local Libraries</vt:lpstr>
      <vt:lpstr>30,000 children attend library reading and educational programs. </vt:lpstr>
      <vt:lpstr>Challenges the library is facing</vt:lpstr>
      <vt:lpstr>Effects on Children and Youth</vt:lpstr>
      <vt:lpstr>We need to maintain and improve children’s library </vt:lpstr>
      <vt:lpstr>Improving Access</vt:lpstr>
      <vt:lpstr>What Can Be Done?</vt:lpstr>
      <vt:lpstr>Additional Funds Can Support Key Library Services</vt:lpstr>
      <vt:lpstr>Recent Accomplishments</vt:lpstr>
      <vt:lpstr>What are Your Priorities for Libraries?</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Sonoma County Public Library Foundation</dc:title>
  <dc:creator>Wendy Hilberman</dc:creator>
  <cp:lastModifiedBy>Programs</cp:lastModifiedBy>
  <cp:revision>141</cp:revision>
  <dcterms:created xsi:type="dcterms:W3CDTF">2016-05-09T22:06:19Z</dcterms:created>
  <dcterms:modified xsi:type="dcterms:W3CDTF">2016-05-18T20:40:11Z</dcterms:modified>
</cp:coreProperties>
</file>